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Lst>
  <p:sldSz cx="9144000" cy="6858000" type="screen4x3"/>
  <p:notesSz cx="7099300" cy="1023461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1380" y="6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76575" cy="511175"/>
          </a:xfrm>
          <a:prstGeom prst="rect">
            <a:avLst/>
          </a:prstGeom>
          <a:noFill/>
          <a:ln>
            <a:noFill/>
          </a:ln>
        </p:spPr>
        <p:txBody>
          <a:bodyPr spcFirstLastPara="1" wrap="square" lIns="99025" tIns="49500" rIns="99025" bIns="49500" anchor="t" anchorCtr="0">
            <a:noAutofit/>
          </a:bodyPr>
          <a:lstStyle>
            <a:lvl1pPr marR="0" lvl="0" algn="l" rtl="0">
              <a:lnSpc>
                <a:spcPct val="100000"/>
              </a:lnSpc>
              <a:spcBef>
                <a:spcPts val="0"/>
              </a:spcBef>
              <a:spcAft>
                <a:spcPts val="0"/>
              </a:spcAft>
              <a:buSzPts val="1400"/>
              <a:buNone/>
              <a:defRPr sz="2800" b="0" i="0" u="none" strike="noStrike" cap="none">
                <a:solidFill>
                  <a:srgbClr val="000000"/>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800" b="0" i="0" u="none" strike="noStrike" cap="none">
                <a:solidFill>
                  <a:srgbClr val="000000"/>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800" b="0" i="0" u="none" strike="noStrike" cap="none">
                <a:solidFill>
                  <a:srgbClr val="000000"/>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800" b="0" i="0" u="none" strike="noStrike" cap="none">
                <a:solidFill>
                  <a:srgbClr val="000000"/>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800" b="0" i="0" u="none" strike="noStrike" cap="none">
                <a:solidFill>
                  <a:srgbClr val="000000"/>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800" b="0" i="0" u="none" strike="noStrike" cap="none">
                <a:solidFill>
                  <a:srgbClr val="000000"/>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800" b="0" i="0" u="none" strike="noStrike" cap="none">
                <a:solidFill>
                  <a:srgbClr val="000000"/>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800" b="0" i="0" u="none" strike="noStrike" cap="none">
                <a:solidFill>
                  <a:srgbClr val="000000"/>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800" b="0" i="0" u="none" strike="noStrike" cap="none">
                <a:solidFill>
                  <a:srgbClr val="000000"/>
                </a:solidFill>
                <a:latin typeface="Times New Roman"/>
                <a:ea typeface="Times New Roman"/>
                <a:cs typeface="Times New Roman"/>
                <a:sym typeface="Times New Roman"/>
              </a:defRPr>
            </a:lvl9pPr>
          </a:lstStyle>
          <a:p>
            <a:endParaRPr/>
          </a:p>
        </p:txBody>
      </p:sp>
      <p:sp>
        <p:nvSpPr>
          <p:cNvPr id="4" name="Google Shape;4;n"/>
          <p:cNvSpPr txBox="1">
            <a:spLocks noGrp="1"/>
          </p:cNvSpPr>
          <p:nvPr>
            <p:ph type="dt" idx="10"/>
          </p:nvPr>
        </p:nvSpPr>
        <p:spPr>
          <a:xfrm>
            <a:off x="4022725" y="0"/>
            <a:ext cx="3076575" cy="511175"/>
          </a:xfrm>
          <a:prstGeom prst="rect">
            <a:avLst/>
          </a:prstGeom>
          <a:noFill/>
          <a:ln>
            <a:noFill/>
          </a:ln>
        </p:spPr>
        <p:txBody>
          <a:bodyPr spcFirstLastPara="1" wrap="square" lIns="99025" tIns="49500" rIns="99025" bIns="49500" anchor="t" anchorCtr="0">
            <a:noAutofit/>
          </a:bodyPr>
          <a:lstStyle>
            <a:lvl1pPr marR="0" lvl="0" algn="l" rtl="0">
              <a:lnSpc>
                <a:spcPct val="100000"/>
              </a:lnSpc>
              <a:spcBef>
                <a:spcPts val="0"/>
              </a:spcBef>
              <a:spcAft>
                <a:spcPts val="0"/>
              </a:spcAft>
              <a:buSzPts val="1400"/>
              <a:buNone/>
              <a:defRPr sz="2800" b="0" i="0" u="none" strike="noStrike" cap="none">
                <a:solidFill>
                  <a:srgbClr val="000000"/>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800" b="0" i="0" u="none" strike="noStrike" cap="none">
                <a:solidFill>
                  <a:srgbClr val="000000"/>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800" b="0" i="0" u="none" strike="noStrike" cap="none">
                <a:solidFill>
                  <a:srgbClr val="000000"/>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800" b="0" i="0" u="none" strike="noStrike" cap="none">
                <a:solidFill>
                  <a:srgbClr val="000000"/>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800" b="0" i="0" u="none" strike="noStrike" cap="none">
                <a:solidFill>
                  <a:srgbClr val="000000"/>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800" b="0" i="0" u="none" strike="noStrike" cap="none">
                <a:solidFill>
                  <a:srgbClr val="000000"/>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800" b="0" i="0" u="none" strike="noStrike" cap="none">
                <a:solidFill>
                  <a:srgbClr val="000000"/>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800" b="0" i="0" u="none" strike="noStrike" cap="none">
                <a:solidFill>
                  <a:srgbClr val="000000"/>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800" b="0" i="0" u="none" strike="noStrike" cap="none">
                <a:solidFill>
                  <a:srgbClr val="000000"/>
                </a:solidFill>
                <a:latin typeface="Times New Roman"/>
                <a:ea typeface="Times New Roman"/>
                <a:cs typeface="Times New Roman"/>
                <a:sym typeface="Times New Roman"/>
              </a:defRPr>
            </a:lvl9pPr>
          </a:lstStyle>
          <a:p>
            <a:endParaRPr/>
          </a:p>
        </p:txBody>
      </p:sp>
      <p:sp>
        <p:nvSpPr>
          <p:cNvPr id="5" name="Google Shape;5;n"/>
          <p:cNvSpPr>
            <a:spLocks noGrp="1" noRot="1" noChangeAspect="1"/>
          </p:cNvSpPr>
          <p:nvPr>
            <p:ph type="sldImg" idx="3"/>
          </p:nvPr>
        </p:nvSpPr>
        <p:spPr>
          <a:xfrm>
            <a:off x="990600" y="768350"/>
            <a:ext cx="5118100" cy="38369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946150" y="4860925"/>
            <a:ext cx="5207000" cy="4605337"/>
          </a:xfrm>
          <a:prstGeom prst="rect">
            <a:avLst/>
          </a:prstGeom>
          <a:noFill/>
          <a:ln>
            <a:noFill/>
          </a:ln>
        </p:spPr>
        <p:txBody>
          <a:bodyPr spcFirstLastPara="1" wrap="square" lIns="99025" tIns="49500" rIns="99025" bIns="4950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9723437"/>
            <a:ext cx="3076575" cy="511175"/>
          </a:xfrm>
          <a:prstGeom prst="rect">
            <a:avLst/>
          </a:prstGeom>
          <a:noFill/>
          <a:ln>
            <a:noFill/>
          </a:ln>
        </p:spPr>
        <p:txBody>
          <a:bodyPr spcFirstLastPara="1" wrap="square" lIns="99025" tIns="49500" rIns="99025" bIns="49500" anchor="b" anchorCtr="0">
            <a:noAutofit/>
          </a:bodyPr>
          <a:lstStyle>
            <a:lvl1pPr marR="0" lvl="0" algn="l" rtl="0">
              <a:lnSpc>
                <a:spcPct val="100000"/>
              </a:lnSpc>
              <a:spcBef>
                <a:spcPts val="0"/>
              </a:spcBef>
              <a:spcAft>
                <a:spcPts val="0"/>
              </a:spcAft>
              <a:buSzPts val="1400"/>
              <a:buNone/>
              <a:defRPr sz="2800" b="0" i="0" u="none" strike="noStrike" cap="none">
                <a:solidFill>
                  <a:srgbClr val="000000"/>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800" b="0" i="0" u="none" strike="noStrike" cap="none">
                <a:solidFill>
                  <a:srgbClr val="000000"/>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800" b="0" i="0" u="none" strike="noStrike" cap="none">
                <a:solidFill>
                  <a:srgbClr val="000000"/>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800" b="0" i="0" u="none" strike="noStrike" cap="none">
                <a:solidFill>
                  <a:srgbClr val="000000"/>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800" b="0" i="0" u="none" strike="noStrike" cap="none">
                <a:solidFill>
                  <a:srgbClr val="000000"/>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800" b="0" i="0" u="none" strike="noStrike" cap="none">
                <a:solidFill>
                  <a:srgbClr val="000000"/>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800" b="0" i="0" u="none" strike="noStrike" cap="none">
                <a:solidFill>
                  <a:srgbClr val="000000"/>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800" b="0" i="0" u="none" strike="noStrike" cap="none">
                <a:solidFill>
                  <a:srgbClr val="000000"/>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800" b="0" i="0" u="none" strike="noStrike" cap="none">
                <a:solidFill>
                  <a:srgbClr val="000000"/>
                </a:solidFill>
                <a:latin typeface="Times New Roman"/>
                <a:ea typeface="Times New Roman"/>
                <a:cs typeface="Times New Roman"/>
                <a:sym typeface="Times New Roman"/>
              </a:defRPr>
            </a:lvl9pPr>
          </a:lstStyle>
          <a:p>
            <a:endParaRPr/>
          </a:p>
        </p:txBody>
      </p:sp>
      <p:sp>
        <p:nvSpPr>
          <p:cNvPr id="8" name="Google Shape;8;n"/>
          <p:cNvSpPr txBox="1">
            <a:spLocks noGrp="1"/>
          </p:cNvSpPr>
          <p:nvPr>
            <p:ph type="sldNum" idx="12"/>
          </p:nvPr>
        </p:nvSpPr>
        <p:spPr>
          <a:xfrm>
            <a:off x="4022725" y="9723437"/>
            <a:ext cx="3076575" cy="511175"/>
          </a:xfrm>
          <a:prstGeom prst="rect">
            <a:avLst/>
          </a:prstGeom>
          <a:noFill/>
          <a:ln>
            <a:noFill/>
          </a:ln>
        </p:spPr>
        <p:txBody>
          <a:bodyPr spcFirstLastPara="1" wrap="square" lIns="99025" tIns="49500" rIns="99025" bIns="49500" anchor="b" anchorCtr="0">
            <a:noAutofit/>
          </a:bodyPr>
          <a:lstStyle/>
          <a:p>
            <a:pPr marL="0" marR="0" lvl="0" indent="0" algn="r" rtl="0">
              <a:lnSpc>
                <a:spcPct val="100000"/>
              </a:lnSpc>
              <a:spcBef>
                <a:spcPts val="0"/>
              </a:spcBef>
              <a:spcAft>
                <a:spcPts val="0"/>
              </a:spcAft>
              <a:buClr>
                <a:srgbClr val="000000"/>
              </a:buClr>
              <a:buSzPts val="1300"/>
              <a:buFont typeface="Times New Roman"/>
              <a:buNone/>
            </a:pPr>
            <a:fld id="{00000000-1234-1234-1234-123412341234}" type="slidenum">
              <a:rPr lang="en-US" sz="1300" b="0" i="0" u="none" strike="noStrike" cap="none">
                <a:solidFill>
                  <a:srgbClr val="000000"/>
                </a:solidFill>
                <a:latin typeface="Times New Roman"/>
                <a:ea typeface="Times New Roman"/>
                <a:cs typeface="Times New Roman"/>
                <a:sym typeface="Times New Roman"/>
              </a:rPr>
              <a:t>‹nr.›</a:t>
            </a:fld>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6" name="Google Shape;86;p1:notes"/>
          <p:cNvSpPr txBox="1">
            <a:spLocks noGrp="1"/>
          </p:cNvSpPr>
          <p:nvPr>
            <p:ph type="body" idx="1"/>
          </p:nvPr>
        </p:nvSpPr>
        <p:spPr>
          <a:xfrm>
            <a:off x="946150" y="4860925"/>
            <a:ext cx="5207000" cy="4605337"/>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None/>
            </a:pPr>
            <a:endParaRPr/>
          </a:p>
        </p:txBody>
      </p:sp>
      <p:sp>
        <p:nvSpPr>
          <p:cNvPr id="87" name="Google Shape;87;p1:notes"/>
          <p:cNvSpPr txBox="1"/>
          <p:nvPr/>
        </p:nvSpPr>
        <p:spPr>
          <a:xfrm>
            <a:off x="4022725" y="9723437"/>
            <a:ext cx="3076575" cy="511175"/>
          </a:xfrm>
          <a:prstGeom prst="rect">
            <a:avLst/>
          </a:prstGeom>
          <a:noFill/>
          <a:ln>
            <a:noFill/>
          </a:ln>
        </p:spPr>
        <p:txBody>
          <a:bodyPr spcFirstLastPara="1" wrap="square" lIns="99025" tIns="49500" rIns="99025" bIns="49500" anchor="b" anchorCtr="0">
            <a:noAutofit/>
          </a:bodyPr>
          <a:lstStyle/>
          <a:p>
            <a:pPr marL="0" marR="0" lvl="0" indent="0" algn="r" rtl="0">
              <a:lnSpc>
                <a:spcPct val="100000"/>
              </a:lnSpc>
              <a:spcBef>
                <a:spcPts val="0"/>
              </a:spcBef>
              <a:spcAft>
                <a:spcPts val="0"/>
              </a:spcAft>
              <a:buClr>
                <a:srgbClr val="000000"/>
              </a:buClr>
              <a:buSzPts val="1300"/>
              <a:buFont typeface="Times New Roman"/>
              <a:buNone/>
            </a:pPr>
            <a:fld id="{00000000-1234-1234-1234-123412341234}" type="slidenum">
              <a:rPr lang="en-US" sz="1300" b="0" i="0" u="none" strike="noStrike" cap="none">
                <a:solidFill>
                  <a:srgbClr val="000000"/>
                </a:solidFill>
                <a:latin typeface="Times New Roman"/>
                <a:ea typeface="Times New Roman"/>
                <a:cs typeface="Times New Roman"/>
                <a:sym typeface="Times New Roman"/>
              </a:rP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10: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8" name="Google Shape;138;p10:notes"/>
          <p:cNvSpPr txBox="1">
            <a:spLocks noGrp="1"/>
          </p:cNvSpPr>
          <p:nvPr>
            <p:ph type="body" idx="1"/>
          </p:nvPr>
        </p:nvSpPr>
        <p:spPr>
          <a:xfrm>
            <a:off x="946150" y="4860925"/>
            <a:ext cx="5207000" cy="4605337"/>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None/>
            </a:pPr>
            <a:endParaRPr/>
          </a:p>
        </p:txBody>
      </p:sp>
      <p:sp>
        <p:nvSpPr>
          <p:cNvPr id="139" name="Google Shape;139;p10:notes"/>
          <p:cNvSpPr txBox="1"/>
          <p:nvPr/>
        </p:nvSpPr>
        <p:spPr>
          <a:xfrm>
            <a:off x="4022725" y="9723437"/>
            <a:ext cx="3076575" cy="511175"/>
          </a:xfrm>
          <a:prstGeom prst="rect">
            <a:avLst/>
          </a:prstGeom>
          <a:noFill/>
          <a:ln>
            <a:noFill/>
          </a:ln>
        </p:spPr>
        <p:txBody>
          <a:bodyPr spcFirstLastPara="1" wrap="square" lIns="99025" tIns="49500" rIns="99025" bIns="49500" anchor="b" anchorCtr="0">
            <a:noAutofit/>
          </a:bodyPr>
          <a:lstStyle/>
          <a:p>
            <a:pPr marL="0" marR="0" lvl="0" indent="0" algn="r" rtl="0">
              <a:lnSpc>
                <a:spcPct val="100000"/>
              </a:lnSpc>
              <a:spcBef>
                <a:spcPts val="0"/>
              </a:spcBef>
              <a:spcAft>
                <a:spcPts val="0"/>
              </a:spcAft>
              <a:buClr>
                <a:srgbClr val="000000"/>
              </a:buClr>
              <a:buSzPts val="1300"/>
              <a:buFont typeface="Times New Roman"/>
              <a:buNone/>
            </a:pPr>
            <a:fld id="{00000000-1234-1234-1234-123412341234}" type="slidenum">
              <a:rPr lang="en-US" sz="1300" b="0" i="0" u="none">
                <a:solidFill>
                  <a:srgbClr val="000000"/>
                </a:solidFill>
                <a:latin typeface="Times New Roman"/>
                <a:ea typeface="Times New Roman"/>
                <a:cs typeface="Times New Roman"/>
                <a:sym typeface="Times New Roman"/>
              </a:rPr>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1:notes"/>
          <p:cNvSpPr txBox="1"/>
          <p:nvPr/>
        </p:nvSpPr>
        <p:spPr>
          <a:xfrm>
            <a:off x="4022725" y="9723437"/>
            <a:ext cx="3076575" cy="511175"/>
          </a:xfrm>
          <a:prstGeom prst="rect">
            <a:avLst/>
          </a:prstGeom>
          <a:noFill/>
          <a:ln>
            <a:noFill/>
          </a:ln>
        </p:spPr>
        <p:txBody>
          <a:bodyPr spcFirstLastPara="1" wrap="square" lIns="99025" tIns="49500" rIns="99025" bIns="49500" anchor="b" anchorCtr="0">
            <a:noAutofit/>
          </a:bodyPr>
          <a:lstStyle/>
          <a:p>
            <a:pPr marL="0" marR="0" lvl="0" indent="0" algn="r" rtl="0">
              <a:lnSpc>
                <a:spcPct val="100000"/>
              </a:lnSpc>
              <a:spcBef>
                <a:spcPts val="0"/>
              </a:spcBef>
              <a:spcAft>
                <a:spcPts val="0"/>
              </a:spcAft>
              <a:buClr>
                <a:srgbClr val="000000"/>
              </a:buClr>
              <a:buSzPts val="1300"/>
              <a:buFont typeface="Times New Roman"/>
              <a:buNone/>
            </a:pPr>
            <a:fld id="{00000000-1234-1234-1234-123412341234}" type="slidenum">
              <a:rPr lang="en-US" sz="1300" b="0" i="0" u="none">
                <a:solidFill>
                  <a:srgbClr val="000000"/>
                </a:solidFill>
                <a:latin typeface="Times New Roman"/>
                <a:ea typeface="Times New Roman"/>
                <a:cs typeface="Times New Roman"/>
                <a:sym typeface="Times New Roman"/>
              </a:rPr>
              <a:t>11</a:t>
            </a:fld>
            <a:endParaRPr/>
          </a:p>
        </p:txBody>
      </p:sp>
      <p:sp>
        <p:nvSpPr>
          <p:cNvPr id="149" name="Google Shape;149;p11: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0" name="Google Shape;150;p11:notes"/>
          <p:cNvSpPr txBox="1">
            <a:spLocks noGrp="1"/>
          </p:cNvSpPr>
          <p:nvPr>
            <p:ph type="body" idx="1"/>
          </p:nvPr>
        </p:nvSpPr>
        <p:spPr>
          <a:xfrm>
            <a:off x="946150" y="4860925"/>
            <a:ext cx="5207000" cy="4605337"/>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SzPts val="1800"/>
              <a:buNone/>
            </a:pPr>
            <a:r>
              <a:rPr lang="en-US"/>
              <a:t>T=tone; L=light; eyelid conditioning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7e32bd5cdd_0_4: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7e32bd5cdd_0_4:notes"/>
          <p:cNvSpPr txBox="1">
            <a:spLocks noGrp="1"/>
          </p:cNvSpPr>
          <p:nvPr>
            <p:ph type="body" idx="1"/>
          </p:nvPr>
        </p:nvSpPr>
        <p:spPr>
          <a:xfrm>
            <a:off x="946150" y="4860925"/>
            <a:ext cx="5207100" cy="4605300"/>
          </a:xfrm>
          <a:prstGeom prst="rect">
            <a:avLst/>
          </a:prstGeom>
        </p:spPr>
        <p:txBody>
          <a:bodyPr spcFirstLastPara="1" wrap="square" lIns="99025" tIns="49500" rIns="99025" bIns="49500" anchor="t" anchorCtr="0">
            <a:noAutofit/>
          </a:bodyPr>
          <a:lstStyle/>
          <a:p>
            <a:pPr marL="0" lvl="0" indent="0" algn="l" rtl="0">
              <a:spcBef>
                <a:spcPts val="0"/>
              </a:spcBef>
              <a:spcAft>
                <a:spcPts val="0"/>
              </a:spcAft>
              <a:buNone/>
            </a:pPr>
            <a:endParaRPr/>
          </a:p>
        </p:txBody>
      </p:sp>
      <p:sp>
        <p:nvSpPr>
          <p:cNvPr id="156" name="Google Shape;156;g7e32bd5cdd_0_4:notes"/>
          <p:cNvSpPr txBox="1">
            <a:spLocks noGrp="1"/>
          </p:cNvSpPr>
          <p:nvPr>
            <p:ph type="sldNum" idx="12"/>
          </p:nvPr>
        </p:nvSpPr>
        <p:spPr>
          <a:xfrm>
            <a:off x="4022725" y="9723437"/>
            <a:ext cx="3076500" cy="511200"/>
          </a:xfrm>
          <a:prstGeom prst="rect">
            <a:avLst/>
          </a:prstGeom>
        </p:spPr>
        <p:txBody>
          <a:bodyPr spcFirstLastPara="1" wrap="square" lIns="99025" tIns="49500" rIns="99025" bIns="49500" anchor="b" anchorCtr="0">
            <a:noAutofit/>
          </a:bodyPr>
          <a:lstStyle/>
          <a:p>
            <a:pPr marL="0" lvl="0" indent="0" algn="r" rtl="0">
              <a:spcBef>
                <a:spcPts val="0"/>
              </a:spcBef>
              <a:spcAft>
                <a:spcPts val="0"/>
              </a:spcAft>
              <a:buClr>
                <a:srgbClr val="000000"/>
              </a:buClr>
              <a:buSzPts val="1300"/>
              <a:buFont typeface="Times New Roman"/>
              <a:buNone/>
            </a:pPr>
            <a:fld id="{00000000-1234-1234-1234-123412341234}" type="slidenum">
              <a:rPr lang="en-US"/>
              <a:t>12</a:t>
            </a:fld>
            <a:endParaRPr sz="1400">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2:notes"/>
          <p:cNvSpPr txBox="1">
            <a:spLocks noGrp="1"/>
          </p:cNvSpPr>
          <p:nvPr>
            <p:ph type="body" idx="1"/>
          </p:nvPr>
        </p:nvSpPr>
        <p:spPr>
          <a:xfrm>
            <a:off x="946150" y="4860925"/>
            <a:ext cx="5207000" cy="4605337"/>
          </a:xfrm>
          <a:prstGeom prst="rect">
            <a:avLst/>
          </a:prstGeom>
        </p:spPr>
        <p:txBody>
          <a:bodyPr spcFirstLastPara="1" wrap="square" lIns="99025" tIns="49500" rIns="99025" bIns="49500" anchor="t" anchorCtr="0">
            <a:noAutofit/>
          </a:bodyPr>
          <a:lstStyle/>
          <a:p>
            <a:pPr marL="0" lvl="0" indent="0" algn="l" rtl="0">
              <a:spcBef>
                <a:spcPts val="0"/>
              </a:spcBef>
              <a:spcAft>
                <a:spcPts val="0"/>
              </a:spcAft>
              <a:buNone/>
            </a:pPr>
            <a:endParaRPr/>
          </a:p>
        </p:txBody>
      </p:sp>
      <p:sp>
        <p:nvSpPr>
          <p:cNvPr id="162" name="Google Shape;162;p12: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3:notes"/>
          <p:cNvSpPr txBox="1">
            <a:spLocks noGrp="1"/>
          </p:cNvSpPr>
          <p:nvPr>
            <p:ph type="body" idx="1"/>
          </p:nvPr>
        </p:nvSpPr>
        <p:spPr>
          <a:xfrm>
            <a:off x="946150" y="4860925"/>
            <a:ext cx="5207000" cy="4605337"/>
          </a:xfrm>
          <a:prstGeom prst="rect">
            <a:avLst/>
          </a:prstGeom>
        </p:spPr>
        <p:txBody>
          <a:bodyPr spcFirstLastPara="1" wrap="square" lIns="99025" tIns="49500" rIns="99025" bIns="49500" anchor="t" anchorCtr="0">
            <a:noAutofit/>
          </a:bodyPr>
          <a:lstStyle/>
          <a:p>
            <a:pPr marL="0" lvl="0" indent="0" algn="l" rtl="0">
              <a:spcBef>
                <a:spcPts val="0"/>
              </a:spcBef>
              <a:spcAft>
                <a:spcPts val="0"/>
              </a:spcAft>
              <a:buNone/>
            </a:pPr>
            <a:endParaRPr/>
          </a:p>
        </p:txBody>
      </p:sp>
      <p:sp>
        <p:nvSpPr>
          <p:cNvPr id="169" name="Google Shape;169;p13: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4:notes"/>
          <p:cNvSpPr txBox="1">
            <a:spLocks noGrp="1"/>
          </p:cNvSpPr>
          <p:nvPr>
            <p:ph type="body" idx="1"/>
          </p:nvPr>
        </p:nvSpPr>
        <p:spPr>
          <a:xfrm>
            <a:off x="946150" y="4860925"/>
            <a:ext cx="5207000" cy="4605337"/>
          </a:xfrm>
          <a:prstGeom prst="rect">
            <a:avLst/>
          </a:prstGeom>
        </p:spPr>
        <p:txBody>
          <a:bodyPr spcFirstLastPara="1" wrap="square" lIns="99025" tIns="49500" rIns="99025" bIns="49500" anchor="t" anchorCtr="0">
            <a:noAutofit/>
          </a:bodyPr>
          <a:lstStyle/>
          <a:p>
            <a:pPr marL="0" lvl="0" indent="0" algn="l" rtl="0">
              <a:spcBef>
                <a:spcPts val="0"/>
              </a:spcBef>
              <a:spcAft>
                <a:spcPts val="0"/>
              </a:spcAft>
              <a:buNone/>
            </a:pPr>
            <a:endParaRPr/>
          </a:p>
        </p:txBody>
      </p:sp>
      <p:sp>
        <p:nvSpPr>
          <p:cNvPr id="185" name="Google Shape;185;p14: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5:notes"/>
          <p:cNvSpPr txBox="1">
            <a:spLocks noGrp="1"/>
          </p:cNvSpPr>
          <p:nvPr>
            <p:ph type="body" idx="1"/>
          </p:nvPr>
        </p:nvSpPr>
        <p:spPr>
          <a:xfrm>
            <a:off x="946150" y="4860925"/>
            <a:ext cx="5207000" cy="4605337"/>
          </a:xfrm>
          <a:prstGeom prst="rect">
            <a:avLst/>
          </a:prstGeom>
        </p:spPr>
        <p:txBody>
          <a:bodyPr spcFirstLastPara="1" wrap="square" lIns="99025" tIns="49500" rIns="99025" bIns="49500" anchor="t" anchorCtr="0">
            <a:noAutofit/>
          </a:bodyPr>
          <a:lstStyle/>
          <a:p>
            <a:pPr marL="0" lvl="0" indent="0" algn="l" rtl="0">
              <a:spcBef>
                <a:spcPts val="0"/>
              </a:spcBef>
              <a:spcAft>
                <a:spcPts val="0"/>
              </a:spcAft>
              <a:buNone/>
            </a:pPr>
            <a:endParaRPr/>
          </a:p>
        </p:txBody>
      </p:sp>
      <p:sp>
        <p:nvSpPr>
          <p:cNvPr id="190" name="Google Shape;190;p15: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6:notes"/>
          <p:cNvSpPr txBox="1">
            <a:spLocks noGrp="1"/>
          </p:cNvSpPr>
          <p:nvPr>
            <p:ph type="body" idx="1"/>
          </p:nvPr>
        </p:nvSpPr>
        <p:spPr>
          <a:xfrm>
            <a:off x="946150" y="4860925"/>
            <a:ext cx="5207000" cy="4605337"/>
          </a:xfrm>
          <a:prstGeom prst="rect">
            <a:avLst/>
          </a:prstGeom>
        </p:spPr>
        <p:txBody>
          <a:bodyPr spcFirstLastPara="1" wrap="square" lIns="99025" tIns="49500" rIns="99025" bIns="49500" anchor="t" anchorCtr="0">
            <a:noAutofit/>
          </a:bodyPr>
          <a:lstStyle/>
          <a:p>
            <a:pPr marL="0" lvl="0" indent="0" algn="l" rtl="0">
              <a:spcBef>
                <a:spcPts val="0"/>
              </a:spcBef>
              <a:spcAft>
                <a:spcPts val="0"/>
              </a:spcAft>
              <a:buNone/>
            </a:pPr>
            <a:endParaRPr/>
          </a:p>
        </p:txBody>
      </p:sp>
      <p:sp>
        <p:nvSpPr>
          <p:cNvPr id="195" name="Google Shape;195;p16: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7:notes"/>
          <p:cNvSpPr txBox="1">
            <a:spLocks noGrp="1"/>
          </p:cNvSpPr>
          <p:nvPr>
            <p:ph type="body" idx="1"/>
          </p:nvPr>
        </p:nvSpPr>
        <p:spPr>
          <a:xfrm>
            <a:off x="946150" y="4860925"/>
            <a:ext cx="5207000" cy="4605337"/>
          </a:xfrm>
          <a:prstGeom prst="rect">
            <a:avLst/>
          </a:prstGeom>
        </p:spPr>
        <p:txBody>
          <a:bodyPr spcFirstLastPara="1" wrap="square" lIns="99025" tIns="49500" rIns="99025" bIns="49500" anchor="t" anchorCtr="0">
            <a:noAutofit/>
          </a:bodyPr>
          <a:lstStyle/>
          <a:p>
            <a:pPr marL="0" lvl="0" indent="0" algn="l" rtl="0">
              <a:spcBef>
                <a:spcPts val="0"/>
              </a:spcBef>
              <a:spcAft>
                <a:spcPts val="0"/>
              </a:spcAft>
              <a:buNone/>
            </a:pPr>
            <a:endParaRPr/>
          </a:p>
        </p:txBody>
      </p:sp>
      <p:sp>
        <p:nvSpPr>
          <p:cNvPr id="200" name="Google Shape;200;p17: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9:notes"/>
          <p:cNvSpPr txBox="1">
            <a:spLocks noGrp="1"/>
          </p:cNvSpPr>
          <p:nvPr>
            <p:ph type="body" idx="1"/>
          </p:nvPr>
        </p:nvSpPr>
        <p:spPr>
          <a:xfrm>
            <a:off x="946150" y="4860925"/>
            <a:ext cx="5207000" cy="4605337"/>
          </a:xfrm>
          <a:prstGeom prst="rect">
            <a:avLst/>
          </a:prstGeom>
        </p:spPr>
        <p:txBody>
          <a:bodyPr spcFirstLastPara="1" wrap="square" lIns="99025" tIns="49500" rIns="99025" bIns="49500" anchor="t" anchorCtr="0">
            <a:noAutofit/>
          </a:bodyPr>
          <a:lstStyle/>
          <a:p>
            <a:pPr marL="0" lvl="0" indent="0" algn="l" rtl="0">
              <a:spcBef>
                <a:spcPts val="0"/>
              </a:spcBef>
              <a:spcAft>
                <a:spcPts val="0"/>
              </a:spcAft>
              <a:buNone/>
            </a:pPr>
            <a:endParaRPr/>
          </a:p>
        </p:txBody>
      </p:sp>
      <p:sp>
        <p:nvSpPr>
          <p:cNvPr id="206" name="Google Shape;206;p19: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946150" y="4860925"/>
            <a:ext cx="5207000" cy="4605337"/>
          </a:xfrm>
          <a:prstGeom prst="rect">
            <a:avLst/>
          </a:prstGeom>
        </p:spPr>
        <p:txBody>
          <a:bodyPr spcFirstLastPara="1" wrap="square" lIns="99025" tIns="49500" rIns="99025" bIns="49500" anchor="t" anchorCtr="0">
            <a:noAutofit/>
          </a:bodyPr>
          <a:lstStyle/>
          <a:p>
            <a:pPr marL="0" lvl="0" indent="0" algn="l" rtl="0">
              <a:spcBef>
                <a:spcPts val="0"/>
              </a:spcBef>
              <a:spcAft>
                <a:spcPts val="0"/>
              </a:spcAft>
              <a:buNone/>
            </a:pPr>
            <a:endParaRPr/>
          </a:p>
        </p:txBody>
      </p:sp>
      <p:sp>
        <p:nvSpPr>
          <p:cNvPr id="93" name="Google Shape;93;p2: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7e32bd5cdd_0_18:notes"/>
          <p:cNvSpPr txBox="1">
            <a:spLocks noGrp="1"/>
          </p:cNvSpPr>
          <p:nvPr>
            <p:ph type="body" idx="1"/>
          </p:nvPr>
        </p:nvSpPr>
        <p:spPr>
          <a:xfrm>
            <a:off x="946150" y="4860925"/>
            <a:ext cx="5207100" cy="4605300"/>
          </a:xfrm>
          <a:prstGeom prst="rect">
            <a:avLst/>
          </a:prstGeom>
        </p:spPr>
        <p:txBody>
          <a:bodyPr spcFirstLastPara="1" wrap="square" lIns="99025" tIns="49500" rIns="99025" bIns="49500" anchor="t" anchorCtr="0">
            <a:noAutofit/>
          </a:bodyPr>
          <a:lstStyle/>
          <a:p>
            <a:pPr marL="0" lvl="0" indent="0" algn="l" rtl="0">
              <a:spcBef>
                <a:spcPts val="0"/>
              </a:spcBef>
              <a:spcAft>
                <a:spcPts val="0"/>
              </a:spcAft>
              <a:buNone/>
            </a:pPr>
            <a:endParaRPr/>
          </a:p>
        </p:txBody>
      </p:sp>
      <p:sp>
        <p:nvSpPr>
          <p:cNvPr id="212" name="Google Shape;212;g7e32bd5cdd_0_18: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7e32bd5cdd_0_22:notes"/>
          <p:cNvSpPr txBox="1">
            <a:spLocks noGrp="1"/>
          </p:cNvSpPr>
          <p:nvPr>
            <p:ph type="body" idx="1"/>
          </p:nvPr>
        </p:nvSpPr>
        <p:spPr>
          <a:xfrm>
            <a:off x="946150" y="4860925"/>
            <a:ext cx="5207100" cy="4605300"/>
          </a:xfrm>
          <a:prstGeom prst="rect">
            <a:avLst/>
          </a:prstGeom>
        </p:spPr>
        <p:txBody>
          <a:bodyPr spcFirstLastPara="1" wrap="square" lIns="99025" tIns="49500" rIns="99025" bIns="49500" anchor="t" anchorCtr="0">
            <a:noAutofit/>
          </a:bodyPr>
          <a:lstStyle/>
          <a:p>
            <a:pPr marL="0" lvl="0" indent="0" algn="l" rtl="0">
              <a:spcBef>
                <a:spcPts val="0"/>
              </a:spcBef>
              <a:spcAft>
                <a:spcPts val="0"/>
              </a:spcAft>
              <a:buNone/>
            </a:pPr>
            <a:endParaRPr/>
          </a:p>
        </p:txBody>
      </p:sp>
      <p:sp>
        <p:nvSpPr>
          <p:cNvPr id="218" name="Google Shape;218;g7e32bd5cdd_0_22: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7e32bd5cdd_0_30: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7e32bd5cdd_0_30:notes"/>
          <p:cNvSpPr txBox="1">
            <a:spLocks noGrp="1"/>
          </p:cNvSpPr>
          <p:nvPr>
            <p:ph type="body" idx="1"/>
          </p:nvPr>
        </p:nvSpPr>
        <p:spPr>
          <a:xfrm>
            <a:off x="946150" y="4860925"/>
            <a:ext cx="5207100" cy="4605300"/>
          </a:xfrm>
          <a:prstGeom prst="rect">
            <a:avLst/>
          </a:prstGeom>
        </p:spPr>
        <p:txBody>
          <a:bodyPr spcFirstLastPara="1" wrap="square" lIns="99025" tIns="49500" rIns="99025" bIns="49500" anchor="t" anchorCtr="0">
            <a:noAutofit/>
          </a:bodyPr>
          <a:lstStyle/>
          <a:p>
            <a:pPr marL="0" lvl="0" indent="0" algn="l" rtl="0">
              <a:spcBef>
                <a:spcPts val="0"/>
              </a:spcBef>
              <a:spcAft>
                <a:spcPts val="0"/>
              </a:spcAft>
              <a:buNone/>
            </a:pPr>
            <a:r>
              <a:rPr lang="en-US"/>
              <a:t>🍐 This is a Pear Deck Multiple Choice Slide. Your current options are: A: by itself says nothing about learning, B: provides evidence for the role of intrinsic relations in classical conditioning, C: is an example of the dynamics of affect, D: provides evidence for the role of the nature of the CS in classical conditioning, </a:t>
            </a:r>
            <a:endParaRPr/>
          </a:p>
          <a:p>
            <a:pPr marL="0" lvl="0" indent="0" algn="l" rtl="0">
              <a:spcBef>
                <a:spcPts val="0"/>
              </a:spcBef>
              <a:spcAft>
                <a:spcPts val="0"/>
              </a:spcAft>
              <a:buNone/>
            </a:pPr>
            <a:r>
              <a:rPr lang="en-US"/>
              <a:t>🍐 To edit the type of question or choices, go back to the "Ask Students a Question" in the Pear Deck sidebar. </a:t>
            </a:r>
            <a:endParaRPr/>
          </a:p>
          <a:p>
            <a:pPr marL="0" lvl="0" indent="0" algn="l" rtl="0">
              <a:spcBef>
                <a:spcPts val="0"/>
              </a:spcBef>
              <a:spcAft>
                <a:spcPts val="0"/>
              </a:spcAft>
              <a:buNone/>
            </a:pPr>
            <a:endParaRPr/>
          </a:p>
        </p:txBody>
      </p:sp>
      <p:sp>
        <p:nvSpPr>
          <p:cNvPr id="225" name="Google Shape;225;g7e32bd5cdd_0_30:notes"/>
          <p:cNvSpPr txBox="1">
            <a:spLocks noGrp="1"/>
          </p:cNvSpPr>
          <p:nvPr>
            <p:ph type="sldNum" idx="12"/>
          </p:nvPr>
        </p:nvSpPr>
        <p:spPr>
          <a:xfrm>
            <a:off x="4022725" y="9723437"/>
            <a:ext cx="3076500" cy="511200"/>
          </a:xfrm>
          <a:prstGeom prst="rect">
            <a:avLst/>
          </a:prstGeom>
        </p:spPr>
        <p:txBody>
          <a:bodyPr spcFirstLastPara="1" wrap="square" lIns="99025" tIns="49500" rIns="99025" bIns="49500" anchor="b" anchorCtr="0">
            <a:noAutofit/>
          </a:bodyPr>
          <a:lstStyle/>
          <a:p>
            <a:pPr marL="0" lvl="0" indent="0" algn="r" rtl="0">
              <a:spcBef>
                <a:spcPts val="0"/>
              </a:spcBef>
              <a:spcAft>
                <a:spcPts val="0"/>
              </a:spcAft>
              <a:buClr>
                <a:srgbClr val="000000"/>
              </a:buClr>
              <a:buSzPts val="1300"/>
              <a:buFont typeface="Times New Roman"/>
              <a:buNone/>
            </a:pPr>
            <a:fld id="{00000000-1234-1234-1234-123412341234}" type="slidenum">
              <a:rPr lang="en-US"/>
              <a:t>22</a:t>
            </a:fld>
            <a:endParaRPr sz="1400">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7e32bd5cdd_0_37: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7e32bd5cdd_0_37:notes"/>
          <p:cNvSpPr txBox="1">
            <a:spLocks noGrp="1"/>
          </p:cNvSpPr>
          <p:nvPr>
            <p:ph type="body" idx="1"/>
          </p:nvPr>
        </p:nvSpPr>
        <p:spPr>
          <a:xfrm>
            <a:off x="946150" y="4860925"/>
            <a:ext cx="5207100" cy="4605300"/>
          </a:xfrm>
          <a:prstGeom prst="rect">
            <a:avLst/>
          </a:prstGeom>
        </p:spPr>
        <p:txBody>
          <a:bodyPr spcFirstLastPara="1" wrap="square" lIns="99025" tIns="49500" rIns="99025" bIns="49500" anchor="t" anchorCtr="0">
            <a:noAutofit/>
          </a:bodyPr>
          <a:lstStyle/>
          <a:p>
            <a:pPr marL="0" lvl="0" indent="0" algn="l" rtl="0">
              <a:spcBef>
                <a:spcPts val="0"/>
              </a:spcBef>
              <a:spcAft>
                <a:spcPts val="0"/>
              </a:spcAft>
              <a:buNone/>
            </a:pPr>
            <a:r>
              <a:rPr lang="en-US"/>
              <a:t>🍐 This is a Pear Deck Multiple Choice Slide. Your current options are: A: an index of conscious knowledge, B: an index of conscious or unconscious knowledge, C: a form of behavior, D: a regularity in the environment, </a:t>
            </a:r>
            <a:endParaRPr/>
          </a:p>
          <a:p>
            <a:pPr marL="0" lvl="0" indent="0" algn="l" rtl="0">
              <a:spcBef>
                <a:spcPts val="0"/>
              </a:spcBef>
              <a:spcAft>
                <a:spcPts val="0"/>
              </a:spcAft>
              <a:buNone/>
            </a:pPr>
            <a:r>
              <a:rPr lang="en-US"/>
              <a:t>🍐 To edit the type of question or choices, go back to the "Ask Students a Question" in the Pear Deck sidebar. </a:t>
            </a:r>
            <a:endParaRPr/>
          </a:p>
          <a:p>
            <a:pPr marL="0" lvl="0" indent="0" algn="l" rtl="0">
              <a:spcBef>
                <a:spcPts val="0"/>
              </a:spcBef>
              <a:spcAft>
                <a:spcPts val="0"/>
              </a:spcAft>
              <a:buNone/>
            </a:pPr>
            <a:endParaRPr/>
          </a:p>
        </p:txBody>
      </p:sp>
      <p:sp>
        <p:nvSpPr>
          <p:cNvPr id="233" name="Google Shape;233;g7e32bd5cdd_0_37:notes"/>
          <p:cNvSpPr txBox="1">
            <a:spLocks noGrp="1"/>
          </p:cNvSpPr>
          <p:nvPr>
            <p:ph type="sldNum" idx="12"/>
          </p:nvPr>
        </p:nvSpPr>
        <p:spPr>
          <a:xfrm>
            <a:off x="4022725" y="9723437"/>
            <a:ext cx="3076500" cy="511200"/>
          </a:xfrm>
          <a:prstGeom prst="rect">
            <a:avLst/>
          </a:prstGeom>
        </p:spPr>
        <p:txBody>
          <a:bodyPr spcFirstLastPara="1" wrap="square" lIns="99025" tIns="49500" rIns="99025" bIns="49500" anchor="b" anchorCtr="0">
            <a:noAutofit/>
          </a:bodyPr>
          <a:lstStyle/>
          <a:p>
            <a:pPr marL="0" lvl="0" indent="0" algn="r" rtl="0">
              <a:spcBef>
                <a:spcPts val="0"/>
              </a:spcBef>
              <a:spcAft>
                <a:spcPts val="0"/>
              </a:spcAft>
              <a:buClr>
                <a:srgbClr val="000000"/>
              </a:buClr>
              <a:buSzPts val="1300"/>
              <a:buFont typeface="Times New Roman"/>
              <a:buNone/>
            </a:pPr>
            <a:fld id="{00000000-1234-1234-1234-123412341234}" type="slidenum">
              <a:rPr lang="en-US"/>
              <a:t>23</a:t>
            </a:fld>
            <a:endParaRPr sz="1400">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20:notes"/>
          <p:cNvSpPr txBox="1">
            <a:spLocks noGrp="1"/>
          </p:cNvSpPr>
          <p:nvPr>
            <p:ph type="body" idx="1"/>
          </p:nvPr>
        </p:nvSpPr>
        <p:spPr>
          <a:xfrm>
            <a:off x="946150" y="4860925"/>
            <a:ext cx="5207000" cy="4605337"/>
          </a:xfrm>
          <a:prstGeom prst="rect">
            <a:avLst/>
          </a:prstGeom>
        </p:spPr>
        <p:txBody>
          <a:bodyPr spcFirstLastPara="1" wrap="square" lIns="99025" tIns="49500" rIns="99025" bIns="49500" anchor="t" anchorCtr="0">
            <a:noAutofit/>
          </a:bodyPr>
          <a:lstStyle/>
          <a:p>
            <a:pPr marL="0" lvl="0" indent="0" algn="l" rtl="0">
              <a:spcBef>
                <a:spcPts val="0"/>
              </a:spcBef>
              <a:spcAft>
                <a:spcPts val="0"/>
              </a:spcAft>
              <a:buNone/>
            </a:pPr>
            <a:endParaRPr/>
          </a:p>
        </p:txBody>
      </p:sp>
      <p:sp>
        <p:nvSpPr>
          <p:cNvPr id="240" name="Google Shape;240;p20: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21:notes"/>
          <p:cNvSpPr txBox="1">
            <a:spLocks noGrp="1"/>
          </p:cNvSpPr>
          <p:nvPr>
            <p:ph type="body" idx="1"/>
          </p:nvPr>
        </p:nvSpPr>
        <p:spPr>
          <a:xfrm>
            <a:off x="946150" y="4860925"/>
            <a:ext cx="5207000" cy="4605337"/>
          </a:xfrm>
          <a:prstGeom prst="rect">
            <a:avLst/>
          </a:prstGeom>
        </p:spPr>
        <p:txBody>
          <a:bodyPr spcFirstLastPara="1" wrap="square" lIns="99025" tIns="49500" rIns="99025" bIns="49500" anchor="t" anchorCtr="0">
            <a:noAutofit/>
          </a:bodyPr>
          <a:lstStyle/>
          <a:p>
            <a:pPr marL="0" lvl="0" indent="0" algn="l" rtl="0">
              <a:spcBef>
                <a:spcPts val="0"/>
              </a:spcBef>
              <a:spcAft>
                <a:spcPts val="0"/>
              </a:spcAft>
              <a:buNone/>
            </a:pPr>
            <a:endParaRPr/>
          </a:p>
        </p:txBody>
      </p:sp>
      <p:sp>
        <p:nvSpPr>
          <p:cNvPr id="245" name="Google Shape;245;p21: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22:notes"/>
          <p:cNvSpPr txBox="1">
            <a:spLocks noGrp="1"/>
          </p:cNvSpPr>
          <p:nvPr>
            <p:ph type="body" idx="1"/>
          </p:nvPr>
        </p:nvSpPr>
        <p:spPr>
          <a:xfrm>
            <a:off x="946150" y="4860925"/>
            <a:ext cx="5207000" cy="4605337"/>
          </a:xfrm>
          <a:prstGeom prst="rect">
            <a:avLst/>
          </a:prstGeom>
        </p:spPr>
        <p:txBody>
          <a:bodyPr spcFirstLastPara="1" wrap="square" lIns="99025" tIns="49500" rIns="99025" bIns="49500" anchor="t" anchorCtr="0">
            <a:noAutofit/>
          </a:bodyPr>
          <a:lstStyle/>
          <a:p>
            <a:pPr marL="0" lvl="0" indent="0" algn="l" rtl="0">
              <a:spcBef>
                <a:spcPts val="0"/>
              </a:spcBef>
              <a:spcAft>
                <a:spcPts val="0"/>
              </a:spcAft>
              <a:buNone/>
            </a:pPr>
            <a:endParaRPr/>
          </a:p>
        </p:txBody>
      </p:sp>
      <p:sp>
        <p:nvSpPr>
          <p:cNvPr id="250" name="Google Shape;250;p22: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23:notes"/>
          <p:cNvSpPr txBox="1">
            <a:spLocks noGrp="1"/>
          </p:cNvSpPr>
          <p:nvPr>
            <p:ph type="body" idx="1"/>
          </p:nvPr>
        </p:nvSpPr>
        <p:spPr>
          <a:xfrm>
            <a:off x="946150" y="4860925"/>
            <a:ext cx="5207000" cy="4605337"/>
          </a:xfrm>
          <a:prstGeom prst="rect">
            <a:avLst/>
          </a:prstGeom>
        </p:spPr>
        <p:txBody>
          <a:bodyPr spcFirstLastPara="1" wrap="square" lIns="99025" tIns="49500" rIns="99025" bIns="49500" anchor="t" anchorCtr="0">
            <a:noAutofit/>
          </a:bodyPr>
          <a:lstStyle/>
          <a:p>
            <a:pPr marL="0" lvl="0" indent="0" algn="l" rtl="0">
              <a:spcBef>
                <a:spcPts val="0"/>
              </a:spcBef>
              <a:spcAft>
                <a:spcPts val="0"/>
              </a:spcAft>
              <a:buNone/>
            </a:pPr>
            <a:endParaRPr/>
          </a:p>
        </p:txBody>
      </p:sp>
      <p:sp>
        <p:nvSpPr>
          <p:cNvPr id="255" name="Google Shape;255;p23: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24:notes"/>
          <p:cNvSpPr txBox="1">
            <a:spLocks noGrp="1"/>
          </p:cNvSpPr>
          <p:nvPr>
            <p:ph type="body" idx="1"/>
          </p:nvPr>
        </p:nvSpPr>
        <p:spPr>
          <a:xfrm>
            <a:off x="946150" y="4860925"/>
            <a:ext cx="5207000" cy="4605337"/>
          </a:xfrm>
          <a:prstGeom prst="rect">
            <a:avLst/>
          </a:prstGeom>
        </p:spPr>
        <p:txBody>
          <a:bodyPr spcFirstLastPara="1" wrap="square" lIns="99025" tIns="49500" rIns="99025" bIns="49500" anchor="t" anchorCtr="0">
            <a:noAutofit/>
          </a:bodyPr>
          <a:lstStyle/>
          <a:p>
            <a:pPr marL="0" lvl="0" indent="0" algn="l" rtl="0">
              <a:spcBef>
                <a:spcPts val="0"/>
              </a:spcBef>
              <a:spcAft>
                <a:spcPts val="0"/>
              </a:spcAft>
              <a:buNone/>
            </a:pPr>
            <a:endParaRPr/>
          </a:p>
        </p:txBody>
      </p:sp>
      <p:sp>
        <p:nvSpPr>
          <p:cNvPr id="260" name="Google Shape;260;p24: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25:notes"/>
          <p:cNvSpPr txBox="1">
            <a:spLocks noGrp="1"/>
          </p:cNvSpPr>
          <p:nvPr>
            <p:ph type="body" idx="1"/>
          </p:nvPr>
        </p:nvSpPr>
        <p:spPr>
          <a:xfrm>
            <a:off x="946150" y="4860925"/>
            <a:ext cx="5207000" cy="4605337"/>
          </a:xfrm>
          <a:prstGeom prst="rect">
            <a:avLst/>
          </a:prstGeom>
        </p:spPr>
        <p:txBody>
          <a:bodyPr spcFirstLastPara="1" wrap="square" lIns="99025" tIns="49500" rIns="99025" bIns="49500" anchor="t" anchorCtr="0">
            <a:noAutofit/>
          </a:bodyPr>
          <a:lstStyle/>
          <a:p>
            <a:pPr marL="0" lvl="0" indent="0" algn="l" rtl="0">
              <a:spcBef>
                <a:spcPts val="0"/>
              </a:spcBef>
              <a:spcAft>
                <a:spcPts val="0"/>
              </a:spcAft>
              <a:buNone/>
            </a:pPr>
            <a:endParaRPr/>
          </a:p>
        </p:txBody>
      </p:sp>
      <p:sp>
        <p:nvSpPr>
          <p:cNvPr id="266" name="Google Shape;266;p25: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3:notes"/>
          <p:cNvSpPr txBox="1">
            <a:spLocks noGrp="1"/>
          </p:cNvSpPr>
          <p:nvPr>
            <p:ph type="body" idx="1"/>
          </p:nvPr>
        </p:nvSpPr>
        <p:spPr>
          <a:xfrm>
            <a:off x="946150" y="4860925"/>
            <a:ext cx="5207000" cy="4605337"/>
          </a:xfrm>
          <a:prstGeom prst="rect">
            <a:avLst/>
          </a:prstGeom>
        </p:spPr>
        <p:txBody>
          <a:bodyPr spcFirstLastPara="1" wrap="square" lIns="99025" tIns="49500" rIns="99025" bIns="49500" anchor="t" anchorCtr="0">
            <a:noAutofit/>
          </a:bodyPr>
          <a:lstStyle/>
          <a:p>
            <a:pPr marL="0" lvl="0" indent="0" algn="l" rtl="0">
              <a:spcBef>
                <a:spcPts val="0"/>
              </a:spcBef>
              <a:spcAft>
                <a:spcPts val="0"/>
              </a:spcAft>
              <a:buNone/>
            </a:pPr>
            <a:endParaRPr/>
          </a:p>
        </p:txBody>
      </p:sp>
      <p:sp>
        <p:nvSpPr>
          <p:cNvPr id="99" name="Google Shape;99;p3: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26:notes"/>
          <p:cNvSpPr txBox="1">
            <a:spLocks noGrp="1"/>
          </p:cNvSpPr>
          <p:nvPr>
            <p:ph type="body" idx="1"/>
          </p:nvPr>
        </p:nvSpPr>
        <p:spPr>
          <a:xfrm>
            <a:off x="946150" y="4860925"/>
            <a:ext cx="5207000" cy="4605337"/>
          </a:xfrm>
          <a:prstGeom prst="rect">
            <a:avLst/>
          </a:prstGeom>
        </p:spPr>
        <p:txBody>
          <a:bodyPr spcFirstLastPara="1" wrap="square" lIns="99025" tIns="49500" rIns="99025" bIns="49500" anchor="t" anchorCtr="0">
            <a:noAutofit/>
          </a:bodyPr>
          <a:lstStyle/>
          <a:p>
            <a:pPr marL="0" lvl="0" indent="0" algn="l" rtl="0">
              <a:spcBef>
                <a:spcPts val="0"/>
              </a:spcBef>
              <a:spcAft>
                <a:spcPts val="0"/>
              </a:spcAft>
              <a:buNone/>
            </a:pPr>
            <a:endParaRPr/>
          </a:p>
        </p:txBody>
      </p:sp>
      <p:sp>
        <p:nvSpPr>
          <p:cNvPr id="271" name="Google Shape;271;p26: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27:notes"/>
          <p:cNvSpPr txBox="1">
            <a:spLocks noGrp="1"/>
          </p:cNvSpPr>
          <p:nvPr>
            <p:ph type="body" idx="1"/>
          </p:nvPr>
        </p:nvSpPr>
        <p:spPr>
          <a:xfrm>
            <a:off x="946150" y="4860925"/>
            <a:ext cx="5207000" cy="4605337"/>
          </a:xfrm>
          <a:prstGeom prst="rect">
            <a:avLst/>
          </a:prstGeom>
        </p:spPr>
        <p:txBody>
          <a:bodyPr spcFirstLastPara="1" wrap="square" lIns="99025" tIns="49500" rIns="99025" bIns="49500" anchor="t" anchorCtr="0">
            <a:noAutofit/>
          </a:bodyPr>
          <a:lstStyle/>
          <a:p>
            <a:pPr marL="0" lvl="0" indent="0" algn="l" rtl="0">
              <a:spcBef>
                <a:spcPts val="0"/>
              </a:spcBef>
              <a:spcAft>
                <a:spcPts val="0"/>
              </a:spcAft>
              <a:buNone/>
            </a:pPr>
            <a:endParaRPr/>
          </a:p>
        </p:txBody>
      </p:sp>
      <p:sp>
        <p:nvSpPr>
          <p:cNvPr id="277" name="Google Shape;277;p27: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7e32bd5cdd_0_0:notes"/>
          <p:cNvSpPr txBox="1">
            <a:spLocks noGrp="1"/>
          </p:cNvSpPr>
          <p:nvPr>
            <p:ph type="body" idx="1"/>
          </p:nvPr>
        </p:nvSpPr>
        <p:spPr>
          <a:xfrm>
            <a:off x="946150" y="4860925"/>
            <a:ext cx="5207100" cy="4605300"/>
          </a:xfrm>
          <a:prstGeom prst="rect">
            <a:avLst/>
          </a:prstGeom>
        </p:spPr>
        <p:txBody>
          <a:bodyPr spcFirstLastPara="1" wrap="square" lIns="99025" tIns="49500" rIns="99025" bIns="49500" anchor="t" anchorCtr="0">
            <a:noAutofit/>
          </a:bodyPr>
          <a:lstStyle/>
          <a:p>
            <a:pPr marL="0" lvl="0" indent="0" algn="l" rtl="0">
              <a:spcBef>
                <a:spcPts val="0"/>
              </a:spcBef>
              <a:spcAft>
                <a:spcPts val="0"/>
              </a:spcAft>
              <a:buNone/>
            </a:pPr>
            <a:endParaRPr/>
          </a:p>
        </p:txBody>
      </p:sp>
      <p:sp>
        <p:nvSpPr>
          <p:cNvPr id="282" name="Google Shape;282;g7e32bd5cdd_0_0: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28:notes"/>
          <p:cNvSpPr txBox="1">
            <a:spLocks noGrp="1"/>
          </p:cNvSpPr>
          <p:nvPr>
            <p:ph type="body" idx="1"/>
          </p:nvPr>
        </p:nvSpPr>
        <p:spPr>
          <a:xfrm>
            <a:off x="946150" y="4860925"/>
            <a:ext cx="5207000" cy="4605337"/>
          </a:xfrm>
          <a:prstGeom prst="rect">
            <a:avLst/>
          </a:prstGeom>
        </p:spPr>
        <p:txBody>
          <a:bodyPr spcFirstLastPara="1" wrap="square" lIns="99025" tIns="49500" rIns="99025" bIns="49500" anchor="t" anchorCtr="0">
            <a:noAutofit/>
          </a:bodyPr>
          <a:lstStyle/>
          <a:p>
            <a:pPr marL="0" lvl="0" indent="0" algn="l" rtl="0">
              <a:spcBef>
                <a:spcPts val="0"/>
              </a:spcBef>
              <a:spcAft>
                <a:spcPts val="0"/>
              </a:spcAft>
              <a:buNone/>
            </a:pPr>
            <a:endParaRPr/>
          </a:p>
        </p:txBody>
      </p:sp>
      <p:sp>
        <p:nvSpPr>
          <p:cNvPr id="287" name="Google Shape;287;p28: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29:notes"/>
          <p:cNvSpPr txBox="1">
            <a:spLocks noGrp="1"/>
          </p:cNvSpPr>
          <p:nvPr>
            <p:ph type="body" idx="1"/>
          </p:nvPr>
        </p:nvSpPr>
        <p:spPr>
          <a:xfrm>
            <a:off x="946150" y="4860925"/>
            <a:ext cx="5207100" cy="4605300"/>
          </a:xfrm>
          <a:prstGeom prst="rect">
            <a:avLst/>
          </a:prstGeom>
        </p:spPr>
        <p:txBody>
          <a:bodyPr spcFirstLastPara="1" wrap="square" lIns="99025" tIns="49500" rIns="99025" bIns="49500" anchor="t" anchorCtr="0">
            <a:noAutofit/>
          </a:bodyPr>
          <a:lstStyle/>
          <a:p>
            <a:pPr marL="0" lvl="0" indent="0" algn="l" rtl="0">
              <a:spcBef>
                <a:spcPts val="0"/>
              </a:spcBef>
              <a:spcAft>
                <a:spcPts val="0"/>
              </a:spcAft>
              <a:buNone/>
            </a:pPr>
            <a:endParaRPr/>
          </a:p>
        </p:txBody>
      </p:sp>
      <p:sp>
        <p:nvSpPr>
          <p:cNvPr id="297" name="Google Shape;297;p29: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4:notes"/>
          <p:cNvSpPr txBox="1">
            <a:spLocks noGrp="1"/>
          </p:cNvSpPr>
          <p:nvPr>
            <p:ph type="body" idx="1"/>
          </p:nvPr>
        </p:nvSpPr>
        <p:spPr>
          <a:xfrm>
            <a:off x="946150" y="4860925"/>
            <a:ext cx="5207000" cy="4605337"/>
          </a:xfrm>
          <a:prstGeom prst="rect">
            <a:avLst/>
          </a:prstGeom>
        </p:spPr>
        <p:txBody>
          <a:bodyPr spcFirstLastPara="1" wrap="square" lIns="99025" tIns="49500" rIns="99025" bIns="49500" anchor="t" anchorCtr="0">
            <a:noAutofit/>
          </a:bodyPr>
          <a:lstStyle/>
          <a:p>
            <a:pPr marL="0" lvl="0" indent="0" algn="l" rtl="0">
              <a:spcBef>
                <a:spcPts val="0"/>
              </a:spcBef>
              <a:spcAft>
                <a:spcPts val="0"/>
              </a:spcAft>
              <a:buNone/>
            </a:pPr>
            <a:endParaRPr/>
          </a:p>
        </p:txBody>
      </p:sp>
      <p:sp>
        <p:nvSpPr>
          <p:cNvPr id="104" name="Google Shape;104;p4: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5: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9" name="Google Shape;109;p5:notes"/>
          <p:cNvSpPr txBox="1">
            <a:spLocks noGrp="1"/>
          </p:cNvSpPr>
          <p:nvPr>
            <p:ph type="body" idx="1"/>
          </p:nvPr>
        </p:nvSpPr>
        <p:spPr>
          <a:xfrm>
            <a:off x="946150" y="4860925"/>
            <a:ext cx="5207000" cy="4605337"/>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None/>
            </a:pPr>
            <a:endParaRPr/>
          </a:p>
        </p:txBody>
      </p:sp>
      <p:sp>
        <p:nvSpPr>
          <p:cNvPr id="110" name="Google Shape;110;p5:notes"/>
          <p:cNvSpPr txBox="1"/>
          <p:nvPr/>
        </p:nvSpPr>
        <p:spPr>
          <a:xfrm>
            <a:off x="4022725" y="9723437"/>
            <a:ext cx="3076575" cy="511175"/>
          </a:xfrm>
          <a:prstGeom prst="rect">
            <a:avLst/>
          </a:prstGeom>
          <a:noFill/>
          <a:ln>
            <a:noFill/>
          </a:ln>
        </p:spPr>
        <p:txBody>
          <a:bodyPr spcFirstLastPara="1" wrap="square" lIns="99025" tIns="49500" rIns="99025" bIns="49500" anchor="b" anchorCtr="0">
            <a:noAutofit/>
          </a:bodyPr>
          <a:lstStyle/>
          <a:p>
            <a:pPr marL="0" marR="0" lvl="0" indent="0" algn="r" rtl="0">
              <a:lnSpc>
                <a:spcPct val="100000"/>
              </a:lnSpc>
              <a:spcBef>
                <a:spcPts val="0"/>
              </a:spcBef>
              <a:spcAft>
                <a:spcPts val="0"/>
              </a:spcAft>
              <a:buClr>
                <a:srgbClr val="000000"/>
              </a:buClr>
              <a:buSzPts val="1300"/>
              <a:buFont typeface="Times New Roman"/>
              <a:buNone/>
            </a:pPr>
            <a:fld id="{00000000-1234-1234-1234-123412341234}" type="slidenum">
              <a:rPr lang="en-US" sz="1300" b="0" i="0" u="none" strike="noStrike" cap="none">
                <a:solidFill>
                  <a:srgbClr val="000000"/>
                </a:solidFill>
                <a:latin typeface="Times New Roman"/>
                <a:ea typeface="Times New Roman"/>
                <a:cs typeface="Times New Roman"/>
                <a:sym typeface="Times New Roman"/>
              </a:rPr>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6: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5" name="Google Shape;115;p6:notes"/>
          <p:cNvSpPr txBox="1">
            <a:spLocks noGrp="1"/>
          </p:cNvSpPr>
          <p:nvPr>
            <p:ph type="body" idx="1"/>
          </p:nvPr>
        </p:nvSpPr>
        <p:spPr>
          <a:xfrm>
            <a:off x="946150" y="4860925"/>
            <a:ext cx="5207000" cy="4605337"/>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None/>
            </a:pPr>
            <a:endParaRPr/>
          </a:p>
        </p:txBody>
      </p:sp>
      <p:sp>
        <p:nvSpPr>
          <p:cNvPr id="116" name="Google Shape;116;p6:notes"/>
          <p:cNvSpPr txBox="1"/>
          <p:nvPr/>
        </p:nvSpPr>
        <p:spPr>
          <a:xfrm>
            <a:off x="4022725" y="9723437"/>
            <a:ext cx="3076575" cy="511175"/>
          </a:xfrm>
          <a:prstGeom prst="rect">
            <a:avLst/>
          </a:prstGeom>
          <a:noFill/>
          <a:ln>
            <a:noFill/>
          </a:ln>
        </p:spPr>
        <p:txBody>
          <a:bodyPr spcFirstLastPara="1" wrap="square" lIns="99025" tIns="49500" rIns="99025" bIns="49500" anchor="b" anchorCtr="0">
            <a:noAutofit/>
          </a:bodyPr>
          <a:lstStyle/>
          <a:p>
            <a:pPr marL="0" marR="0" lvl="0" indent="0" algn="r" rtl="0">
              <a:lnSpc>
                <a:spcPct val="100000"/>
              </a:lnSpc>
              <a:spcBef>
                <a:spcPts val="0"/>
              </a:spcBef>
              <a:spcAft>
                <a:spcPts val="0"/>
              </a:spcAft>
              <a:buClr>
                <a:srgbClr val="000000"/>
              </a:buClr>
              <a:buSzPts val="1300"/>
              <a:buFont typeface="Times New Roman"/>
              <a:buNone/>
            </a:pPr>
            <a:fld id="{00000000-1234-1234-1234-123412341234}" type="slidenum">
              <a:rPr lang="en-US" sz="1300" b="0" i="0" u="none" strike="noStrike" cap="none">
                <a:solidFill>
                  <a:srgbClr val="000000"/>
                </a:solidFill>
                <a:latin typeface="Times New Roman"/>
                <a:ea typeface="Times New Roman"/>
                <a:cs typeface="Times New Roman"/>
                <a:sym typeface="Times New Roman"/>
              </a:rPr>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7: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1" name="Google Shape;121;p7:notes"/>
          <p:cNvSpPr txBox="1">
            <a:spLocks noGrp="1"/>
          </p:cNvSpPr>
          <p:nvPr>
            <p:ph type="body" idx="1"/>
          </p:nvPr>
        </p:nvSpPr>
        <p:spPr>
          <a:xfrm>
            <a:off x="946150" y="4860925"/>
            <a:ext cx="5207000" cy="4605337"/>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None/>
            </a:pPr>
            <a:endParaRPr/>
          </a:p>
        </p:txBody>
      </p:sp>
      <p:sp>
        <p:nvSpPr>
          <p:cNvPr id="122" name="Google Shape;122;p7:notes"/>
          <p:cNvSpPr txBox="1"/>
          <p:nvPr/>
        </p:nvSpPr>
        <p:spPr>
          <a:xfrm>
            <a:off x="4022725" y="9723437"/>
            <a:ext cx="3076575" cy="511175"/>
          </a:xfrm>
          <a:prstGeom prst="rect">
            <a:avLst/>
          </a:prstGeom>
          <a:noFill/>
          <a:ln>
            <a:noFill/>
          </a:ln>
        </p:spPr>
        <p:txBody>
          <a:bodyPr spcFirstLastPara="1" wrap="square" lIns="99025" tIns="49500" rIns="99025" bIns="49500" anchor="b" anchorCtr="0">
            <a:noAutofit/>
          </a:bodyPr>
          <a:lstStyle/>
          <a:p>
            <a:pPr marL="0" marR="0" lvl="0" indent="0" algn="r" rtl="0">
              <a:lnSpc>
                <a:spcPct val="100000"/>
              </a:lnSpc>
              <a:spcBef>
                <a:spcPts val="0"/>
              </a:spcBef>
              <a:spcAft>
                <a:spcPts val="0"/>
              </a:spcAft>
              <a:buClr>
                <a:srgbClr val="000000"/>
              </a:buClr>
              <a:buSzPts val="1300"/>
              <a:buFont typeface="Times New Roman"/>
              <a:buNone/>
            </a:pPr>
            <a:fld id="{00000000-1234-1234-1234-123412341234}" type="slidenum">
              <a:rPr lang="en-US" sz="1300" b="0" i="0" u="none" strike="noStrike" cap="none">
                <a:solidFill>
                  <a:srgbClr val="000000"/>
                </a:solidFill>
                <a:latin typeface="Times New Roman"/>
                <a:ea typeface="Times New Roman"/>
                <a:cs typeface="Times New Roman"/>
                <a:sym typeface="Times New Roman"/>
              </a:rPr>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8: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7" name="Google Shape;127;p8:notes"/>
          <p:cNvSpPr txBox="1">
            <a:spLocks noGrp="1"/>
          </p:cNvSpPr>
          <p:nvPr>
            <p:ph type="body" idx="1"/>
          </p:nvPr>
        </p:nvSpPr>
        <p:spPr>
          <a:xfrm>
            <a:off x="946150" y="4860925"/>
            <a:ext cx="5207000" cy="4605337"/>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None/>
            </a:pPr>
            <a:endParaRPr/>
          </a:p>
        </p:txBody>
      </p:sp>
      <p:sp>
        <p:nvSpPr>
          <p:cNvPr id="128" name="Google Shape;128;p8:notes"/>
          <p:cNvSpPr txBox="1"/>
          <p:nvPr/>
        </p:nvSpPr>
        <p:spPr>
          <a:xfrm>
            <a:off x="4022725" y="9723437"/>
            <a:ext cx="3076575" cy="511175"/>
          </a:xfrm>
          <a:prstGeom prst="rect">
            <a:avLst/>
          </a:prstGeom>
          <a:noFill/>
          <a:ln>
            <a:noFill/>
          </a:ln>
        </p:spPr>
        <p:txBody>
          <a:bodyPr spcFirstLastPara="1" wrap="square" lIns="99025" tIns="49500" rIns="99025" bIns="49500" anchor="b" anchorCtr="0">
            <a:noAutofit/>
          </a:bodyPr>
          <a:lstStyle/>
          <a:p>
            <a:pPr marL="0" marR="0" lvl="0" indent="0" algn="r" rtl="0">
              <a:lnSpc>
                <a:spcPct val="100000"/>
              </a:lnSpc>
              <a:spcBef>
                <a:spcPts val="0"/>
              </a:spcBef>
              <a:spcAft>
                <a:spcPts val="0"/>
              </a:spcAft>
              <a:buClr>
                <a:srgbClr val="000000"/>
              </a:buClr>
              <a:buSzPts val="1300"/>
              <a:buFont typeface="Times New Roman"/>
              <a:buNone/>
            </a:pPr>
            <a:fld id="{00000000-1234-1234-1234-123412341234}" type="slidenum">
              <a:rPr lang="en-US" sz="1300" b="0" i="0" u="none" strike="noStrike" cap="none">
                <a:solidFill>
                  <a:srgbClr val="000000"/>
                </a:solidFill>
                <a:latin typeface="Times New Roman"/>
                <a:ea typeface="Times New Roman"/>
                <a:cs typeface="Times New Roman"/>
                <a:sym typeface="Times New Roman"/>
              </a:rPr>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9:notes"/>
          <p:cNvSpPr txBox="1">
            <a:spLocks noGrp="1"/>
          </p:cNvSpPr>
          <p:nvPr>
            <p:ph type="body" idx="1"/>
          </p:nvPr>
        </p:nvSpPr>
        <p:spPr>
          <a:xfrm>
            <a:off x="946150" y="4860925"/>
            <a:ext cx="5207000" cy="4605337"/>
          </a:xfrm>
          <a:prstGeom prst="rect">
            <a:avLst/>
          </a:prstGeom>
        </p:spPr>
        <p:txBody>
          <a:bodyPr spcFirstLastPara="1" wrap="square" lIns="99025" tIns="49500" rIns="99025" bIns="49500" anchor="t" anchorCtr="0">
            <a:noAutofit/>
          </a:bodyPr>
          <a:lstStyle/>
          <a:p>
            <a:pPr marL="0" lvl="0" indent="0" algn="l" rtl="0">
              <a:spcBef>
                <a:spcPts val="0"/>
              </a:spcBef>
              <a:spcAft>
                <a:spcPts val="0"/>
              </a:spcAft>
              <a:buNone/>
            </a:pPr>
            <a:endParaRPr/>
          </a:p>
        </p:txBody>
      </p:sp>
      <p:sp>
        <p:nvSpPr>
          <p:cNvPr id="133" name="Google Shape;133;p9: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chemeClr val="dk1"/>
              </a:buClr>
              <a:buSzPts val="3200"/>
              <a:buFont typeface="Times New Roman"/>
              <a:buNone/>
              <a:defRPr/>
            </a:lvl1pPr>
            <a:lvl2pPr lvl="1" algn="ctr">
              <a:spcBef>
                <a:spcPts val="560"/>
              </a:spcBef>
              <a:spcAft>
                <a:spcPts val="0"/>
              </a:spcAft>
              <a:buClr>
                <a:schemeClr val="dk1"/>
              </a:buClr>
              <a:buSzPts val="2800"/>
              <a:buFont typeface="Times New Roman"/>
              <a:buNone/>
              <a:defRPr/>
            </a:lvl2pPr>
            <a:lvl3pPr lvl="2" algn="ctr">
              <a:spcBef>
                <a:spcPts val="480"/>
              </a:spcBef>
              <a:spcAft>
                <a:spcPts val="0"/>
              </a:spcAft>
              <a:buClr>
                <a:schemeClr val="dk1"/>
              </a:buClr>
              <a:buSzPts val="2400"/>
              <a:buFont typeface="Times New Roman"/>
              <a:buNone/>
              <a:defRPr/>
            </a:lvl3pPr>
            <a:lvl4pPr lvl="3" algn="ctr">
              <a:spcBef>
                <a:spcPts val="400"/>
              </a:spcBef>
              <a:spcAft>
                <a:spcPts val="0"/>
              </a:spcAft>
              <a:buClr>
                <a:schemeClr val="dk1"/>
              </a:buClr>
              <a:buSzPts val="2000"/>
              <a:buFont typeface="Times New Roman"/>
              <a:buNone/>
              <a:defRPr/>
            </a:lvl4pPr>
            <a:lvl5pPr lvl="4" algn="ctr">
              <a:spcBef>
                <a:spcPts val="400"/>
              </a:spcBef>
              <a:spcAft>
                <a:spcPts val="0"/>
              </a:spcAft>
              <a:buClr>
                <a:schemeClr val="dk1"/>
              </a:buClr>
              <a:buSzPts val="2000"/>
              <a:buFont typeface="Times New Roman"/>
              <a:buNone/>
              <a:defRPr/>
            </a:lvl5pPr>
            <a:lvl6pPr lvl="5" algn="ctr">
              <a:spcBef>
                <a:spcPts val="400"/>
              </a:spcBef>
              <a:spcAft>
                <a:spcPts val="0"/>
              </a:spcAft>
              <a:buClr>
                <a:schemeClr val="dk1"/>
              </a:buClr>
              <a:buSzPts val="2000"/>
              <a:buFont typeface="Times New Roman"/>
              <a:buNone/>
              <a:defRPr/>
            </a:lvl6pPr>
            <a:lvl7pPr lvl="6" algn="ctr">
              <a:spcBef>
                <a:spcPts val="400"/>
              </a:spcBef>
              <a:spcAft>
                <a:spcPts val="0"/>
              </a:spcAft>
              <a:buClr>
                <a:schemeClr val="dk1"/>
              </a:buClr>
              <a:buSzPts val="2000"/>
              <a:buFont typeface="Times New Roman"/>
              <a:buNone/>
              <a:defRPr/>
            </a:lvl7pPr>
            <a:lvl8pPr lvl="7" algn="ctr">
              <a:spcBef>
                <a:spcPts val="400"/>
              </a:spcBef>
              <a:spcAft>
                <a:spcPts val="0"/>
              </a:spcAft>
              <a:buClr>
                <a:schemeClr val="dk1"/>
              </a:buClr>
              <a:buSzPts val="2000"/>
              <a:buFont typeface="Times New Roman"/>
              <a:buNone/>
              <a:defRPr/>
            </a:lvl8pPr>
            <a:lvl9pPr lvl="8" algn="ctr">
              <a:spcBef>
                <a:spcPts val="400"/>
              </a:spcBef>
              <a:spcAft>
                <a:spcPts val="0"/>
              </a:spcAft>
              <a:buClr>
                <a:schemeClr val="dk1"/>
              </a:buClr>
              <a:buSzPts val="2000"/>
              <a:buFont typeface="Times New Roman"/>
              <a:buNone/>
              <a:defRPr/>
            </a:lvl9pPr>
          </a:lstStyle>
          <a:p>
            <a:endParaRPr/>
          </a:p>
        </p:txBody>
      </p:sp>
      <p:sp>
        <p:nvSpPr>
          <p:cNvPr id="18" name="Google Shape;18;p2"/>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1"/>
        <p:cNvGrpSpPr/>
        <p:nvPr/>
      </p:nvGrpSpPr>
      <p:grpSpPr>
        <a:xfrm>
          <a:off x="0" y="0"/>
          <a:ext cx="0" cy="0"/>
          <a:chOff x="0" y="0"/>
          <a:chExt cx="0" cy="0"/>
        </a:xfrm>
      </p:grpSpPr>
      <p:sp>
        <p:nvSpPr>
          <p:cNvPr id="72" name="Google Shape;72;p11"/>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3" name="Google Shape;73;p11"/>
          <p:cNvSpPr txBox="1">
            <a:spLocks noGrp="1"/>
          </p:cNvSpPr>
          <p:nvPr>
            <p:ph type="body" idx="1"/>
          </p:nvPr>
        </p:nvSpPr>
        <p:spPr>
          <a:xfrm>
            <a:off x="685800" y="1981200"/>
            <a:ext cx="3810000" cy="4114800"/>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Font typeface="Times New Roman"/>
              <a:buChar char="•"/>
              <a:defRPr sz="2800"/>
            </a:lvl1pPr>
            <a:lvl2pPr marL="914400" lvl="1" indent="-381000" algn="l">
              <a:spcBef>
                <a:spcPts val="480"/>
              </a:spcBef>
              <a:spcAft>
                <a:spcPts val="0"/>
              </a:spcAft>
              <a:buClr>
                <a:schemeClr val="dk1"/>
              </a:buClr>
              <a:buSzPts val="2400"/>
              <a:buFont typeface="Times New Roman"/>
              <a:buChar char="–"/>
              <a:defRPr sz="2400"/>
            </a:lvl2pPr>
            <a:lvl3pPr marL="1371600" lvl="2" indent="-355600" algn="l">
              <a:spcBef>
                <a:spcPts val="400"/>
              </a:spcBef>
              <a:spcAft>
                <a:spcPts val="0"/>
              </a:spcAft>
              <a:buClr>
                <a:schemeClr val="dk1"/>
              </a:buClr>
              <a:buSzPts val="2000"/>
              <a:buFont typeface="Times New Roman"/>
              <a:buChar char="•"/>
              <a:defRPr sz="2000"/>
            </a:lvl3pPr>
            <a:lvl4pPr marL="1828800" lvl="3" indent="-342900" algn="l">
              <a:spcBef>
                <a:spcPts val="360"/>
              </a:spcBef>
              <a:spcAft>
                <a:spcPts val="0"/>
              </a:spcAft>
              <a:buClr>
                <a:schemeClr val="dk1"/>
              </a:buClr>
              <a:buSzPts val="1800"/>
              <a:buFont typeface="Times New Roman"/>
              <a:buChar char="–"/>
              <a:defRPr sz="1800"/>
            </a:lvl4pPr>
            <a:lvl5pPr marL="2286000" lvl="4" indent="-342900" algn="l">
              <a:spcBef>
                <a:spcPts val="360"/>
              </a:spcBef>
              <a:spcAft>
                <a:spcPts val="0"/>
              </a:spcAft>
              <a:buClr>
                <a:schemeClr val="dk1"/>
              </a:buClr>
              <a:buSzPts val="1800"/>
              <a:buFont typeface="Times New Roman"/>
              <a:buChar char="»"/>
              <a:defRPr sz="1800"/>
            </a:lvl5pPr>
            <a:lvl6pPr marL="2743200" lvl="5" indent="-342900" algn="l">
              <a:spcBef>
                <a:spcPts val="360"/>
              </a:spcBef>
              <a:spcAft>
                <a:spcPts val="0"/>
              </a:spcAft>
              <a:buClr>
                <a:schemeClr val="dk1"/>
              </a:buClr>
              <a:buSzPts val="1800"/>
              <a:buFont typeface="Times New Roman"/>
              <a:buChar char="»"/>
              <a:defRPr sz="1800"/>
            </a:lvl6pPr>
            <a:lvl7pPr marL="3200400" lvl="6" indent="-342900" algn="l">
              <a:spcBef>
                <a:spcPts val="360"/>
              </a:spcBef>
              <a:spcAft>
                <a:spcPts val="0"/>
              </a:spcAft>
              <a:buClr>
                <a:schemeClr val="dk1"/>
              </a:buClr>
              <a:buSzPts val="1800"/>
              <a:buFont typeface="Times New Roman"/>
              <a:buChar char="»"/>
              <a:defRPr sz="1800"/>
            </a:lvl7pPr>
            <a:lvl8pPr marL="3657600" lvl="7" indent="-342900" algn="l">
              <a:spcBef>
                <a:spcPts val="360"/>
              </a:spcBef>
              <a:spcAft>
                <a:spcPts val="0"/>
              </a:spcAft>
              <a:buClr>
                <a:schemeClr val="dk1"/>
              </a:buClr>
              <a:buSzPts val="1800"/>
              <a:buFont typeface="Times New Roman"/>
              <a:buChar char="»"/>
              <a:defRPr sz="1800"/>
            </a:lvl8pPr>
            <a:lvl9pPr marL="4114800" lvl="8" indent="-342900" algn="l">
              <a:spcBef>
                <a:spcPts val="360"/>
              </a:spcBef>
              <a:spcAft>
                <a:spcPts val="0"/>
              </a:spcAft>
              <a:buClr>
                <a:schemeClr val="dk1"/>
              </a:buClr>
              <a:buSzPts val="1800"/>
              <a:buFont typeface="Times New Roman"/>
              <a:buChar char="»"/>
              <a:defRPr sz="1800"/>
            </a:lvl9pPr>
          </a:lstStyle>
          <a:p>
            <a:endParaRPr/>
          </a:p>
        </p:txBody>
      </p:sp>
      <p:sp>
        <p:nvSpPr>
          <p:cNvPr id="74" name="Google Shape;74;p11"/>
          <p:cNvSpPr txBox="1">
            <a:spLocks noGrp="1"/>
          </p:cNvSpPr>
          <p:nvPr>
            <p:ph type="body" idx="2"/>
          </p:nvPr>
        </p:nvSpPr>
        <p:spPr>
          <a:xfrm>
            <a:off x="4648200" y="1981200"/>
            <a:ext cx="3810000" cy="4114800"/>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Font typeface="Times New Roman"/>
              <a:buChar char="•"/>
              <a:defRPr sz="2800"/>
            </a:lvl1pPr>
            <a:lvl2pPr marL="914400" lvl="1" indent="-381000" algn="l">
              <a:spcBef>
                <a:spcPts val="480"/>
              </a:spcBef>
              <a:spcAft>
                <a:spcPts val="0"/>
              </a:spcAft>
              <a:buClr>
                <a:schemeClr val="dk1"/>
              </a:buClr>
              <a:buSzPts val="2400"/>
              <a:buFont typeface="Times New Roman"/>
              <a:buChar char="–"/>
              <a:defRPr sz="2400"/>
            </a:lvl2pPr>
            <a:lvl3pPr marL="1371600" lvl="2" indent="-355600" algn="l">
              <a:spcBef>
                <a:spcPts val="400"/>
              </a:spcBef>
              <a:spcAft>
                <a:spcPts val="0"/>
              </a:spcAft>
              <a:buClr>
                <a:schemeClr val="dk1"/>
              </a:buClr>
              <a:buSzPts val="2000"/>
              <a:buFont typeface="Times New Roman"/>
              <a:buChar char="•"/>
              <a:defRPr sz="2000"/>
            </a:lvl3pPr>
            <a:lvl4pPr marL="1828800" lvl="3" indent="-342900" algn="l">
              <a:spcBef>
                <a:spcPts val="360"/>
              </a:spcBef>
              <a:spcAft>
                <a:spcPts val="0"/>
              </a:spcAft>
              <a:buClr>
                <a:schemeClr val="dk1"/>
              </a:buClr>
              <a:buSzPts val="1800"/>
              <a:buFont typeface="Times New Roman"/>
              <a:buChar char="–"/>
              <a:defRPr sz="1800"/>
            </a:lvl4pPr>
            <a:lvl5pPr marL="2286000" lvl="4" indent="-342900" algn="l">
              <a:spcBef>
                <a:spcPts val="360"/>
              </a:spcBef>
              <a:spcAft>
                <a:spcPts val="0"/>
              </a:spcAft>
              <a:buClr>
                <a:schemeClr val="dk1"/>
              </a:buClr>
              <a:buSzPts val="1800"/>
              <a:buFont typeface="Times New Roman"/>
              <a:buChar char="»"/>
              <a:defRPr sz="1800"/>
            </a:lvl5pPr>
            <a:lvl6pPr marL="2743200" lvl="5" indent="-342900" algn="l">
              <a:spcBef>
                <a:spcPts val="360"/>
              </a:spcBef>
              <a:spcAft>
                <a:spcPts val="0"/>
              </a:spcAft>
              <a:buClr>
                <a:schemeClr val="dk1"/>
              </a:buClr>
              <a:buSzPts val="1800"/>
              <a:buFont typeface="Times New Roman"/>
              <a:buChar char="»"/>
              <a:defRPr sz="1800"/>
            </a:lvl6pPr>
            <a:lvl7pPr marL="3200400" lvl="6" indent="-342900" algn="l">
              <a:spcBef>
                <a:spcPts val="360"/>
              </a:spcBef>
              <a:spcAft>
                <a:spcPts val="0"/>
              </a:spcAft>
              <a:buClr>
                <a:schemeClr val="dk1"/>
              </a:buClr>
              <a:buSzPts val="1800"/>
              <a:buFont typeface="Times New Roman"/>
              <a:buChar char="»"/>
              <a:defRPr sz="1800"/>
            </a:lvl7pPr>
            <a:lvl8pPr marL="3657600" lvl="7" indent="-342900" algn="l">
              <a:spcBef>
                <a:spcPts val="360"/>
              </a:spcBef>
              <a:spcAft>
                <a:spcPts val="0"/>
              </a:spcAft>
              <a:buClr>
                <a:schemeClr val="dk1"/>
              </a:buClr>
              <a:buSzPts val="1800"/>
              <a:buFont typeface="Times New Roman"/>
              <a:buChar char="»"/>
              <a:defRPr sz="1800"/>
            </a:lvl8pPr>
            <a:lvl9pPr marL="4114800" lvl="8" indent="-342900" algn="l">
              <a:spcBef>
                <a:spcPts val="360"/>
              </a:spcBef>
              <a:spcAft>
                <a:spcPts val="0"/>
              </a:spcAft>
              <a:buClr>
                <a:schemeClr val="dk1"/>
              </a:buClr>
              <a:buSzPts val="1800"/>
              <a:buFont typeface="Times New Roman"/>
              <a:buChar char="»"/>
              <a:defRPr sz="1800"/>
            </a:lvl9pPr>
          </a:lstStyle>
          <a:p>
            <a:endParaRPr/>
          </a:p>
        </p:txBody>
      </p:sp>
      <p:sp>
        <p:nvSpPr>
          <p:cNvPr id="75" name="Google Shape;75;p11"/>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0" name="Google Shape;80;p12"/>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chemeClr val="dk1"/>
              </a:buClr>
              <a:buSzPts val="2000"/>
              <a:buFont typeface="Times New Roman"/>
              <a:buNone/>
              <a:defRPr sz="2000"/>
            </a:lvl1pPr>
            <a:lvl2pPr marL="914400" lvl="1" indent="-228600" algn="l">
              <a:spcBef>
                <a:spcPts val="360"/>
              </a:spcBef>
              <a:spcAft>
                <a:spcPts val="0"/>
              </a:spcAft>
              <a:buClr>
                <a:schemeClr val="dk1"/>
              </a:buClr>
              <a:buSzPts val="1800"/>
              <a:buFont typeface="Times New Roman"/>
              <a:buNone/>
              <a:defRPr sz="1800"/>
            </a:lvl2pPr>
            <a:lvl3pPr marL="1371600" lvl="2" indent="-228600" algn="l">
              <a:spcBef>
                <a:spcPts val="320"/>
              </a:spcBef>
              <a:spcAft>
                <a:spcPts val="0"/>
              </a:spcAft>
              <a:buClr>
                <a:schemeClr val="dk1"/>
              </a:buClr>
              <a:buSzPts val="1600"/>
              <a:buFont typeface="Times New Roman"/>
              <a:buNone/>
              <a:defRPr sz="1600"/>
            </a:lvl3pPr>
            <a:lvl4pPr marL="1828800" lvl="3" indent="-228600" algn="l">
              <a:spcBef>
                <a:spcPts val="280"/>
              </a:spcBef>
              <a:spcAft>
                <a:spcPts val="0"/>
              </a:spcAft>
              <a:buClr>
                <a:schemeClr val="dk1"/>
              </a:buClr>
              <a:buSzPts val="1400"/>
              <a:buFont typeface="Times New Roman"/>
              <a:buNone/>
              <a:defRPr sz="1400"/>
            </a:lvl4pPr>
            <a:lvl5pPr marL="2286000" lvl="4" indent="-228600" algn="l">
              <a:spcBef>
                <a:spcPts val="280"/>
              </a:spcBef>
              <a:spcAft>
                <a:spcPts val="0"/>
              </a:spcAft>
              <a:buClr>
                <a:schemeClr val="dk1"/>
              </a:buClr>
              <a:buSzPts val="1400"/>
              <a:buFont typeface="Times New Roman"/>
              <a:buNone/>
              <a:defRPr sz="1400"/>
            </a:lvl5pPr>
            <a:lvl6pPr marL="2743200" lvl="5" indent="-228600" algn="l">
              <a:spcBef>
                <a:spcPts val="280"/>
              </a:spcBef>
              <a:spcAft>
                <a:spcPts val="0"/>
              </a:spcAft>
              <a:buClr>
                <a:schemeClr val="dk1"/>
              </a:buClr>
              <a:buSzPts val="1400"/>
              <a:buFont typeface="Times New Roman"/>
              <a:buNone/>
              <a:defRPr sz="1400"/>
            </a:lvl6pPr>
            <a:lvl7pPr marL="3200400" lvl="6" indent="-228600" algn="l">
              <a:spcBef>
                <a:spcPts val="280"/>
              </a:spcBef>
              <a:spcAft>
                <a:spcPts val="0"/>
              </a:spcAft>
              <a:buClr>
                <a:schemeClr val="dk1"/>
              </a:buClr>
              <a:buSzPts val="1400"/>
              <a:buFont typeface="Times New Roman"/>
              <a:buNone/>
              <a:defRPr sz="1400"/>
            </a:lvl7pPr>
            <a:lvl8pPr marL="3657600" lvl="7" indent="-228600" algn="l">
              <a:spcBef>
                <a:spcPts val="280"/>
              </a:spcBef>
              <a:spcAft>
                <a:spcPts val="0"/>
              </a:spcAft>
              <a:buClr>
                <a:schemeClr val="dk1"/>
              </a:buClr>
              <a:buSzPts val="1400"/>
              <a:buFont typeface="Times New Roman"/>
              <a:buNone/>
              <a:defRPr sz="1400"/>
            </a:lvl8pPr>
            <a:lvl9pPr marL="4114800" lvl="8" indent="-228600" algn="l">
              <a:spcBef>
                <a:spcPts val="280"/>
              </a:spcBef>
              <a:spcAft>
                <a:spcPts val="0"/>
              </a:spcAft>
              <a:buClr>
                <a:schemeClr val="dk1"/>
              </a:buClr>
              <a:buSzPts val="1400"/>
              <a:buFont typeface="Times New Roman"/>
              <a:buNone/>
              <a:defRPr sz="1400"/>
            </a:lvl9pPr>
          </a:lstStyle>
          <a:p>
            <a:endParaRPr/>
          </a:p>
        </p:txBody>
      </p:sp>
      <p:sp>
        <p:nvSpPr>
          <p:cNvPr id="81" name="Google Shape;81;p12"/>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685800" y="1981200"/>
            <a:ext cx="7772400" cy="4114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rot="5400000">
            <a:off x="4743450" y="2381250"/>
            <a:ext cx="5486400" cy="1943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9" name="Google Shape;29;p4"/>
          <p:cNvSpPr txBox="1">
            <a:spLocks noGrp="1"/>
          </p:cNvSpPr>
          <p:nvPr>
            <p:ph type="body" idx="1"/>
          </p:nvPr>
        </p:nvSpPr>
        <p:spPr>
          <a:xfrm rot="5400000">
            <a:off x="781050" y="514350"/>
            <a:ext cx="5486400" cy="56769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0" name="Google Shape;30;p4"/>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5" name="Google Shape;35;p5"/>
          <p:cNvSpPr txBox="1">
            <a:spLocks noGrp="1"/>
          </p:cNvSpPr>
          <p:nvPr>
            <p:ph type="body" idx="1"/>
          </p:nvPr>
        </p:nvSpPr>
        <p:spPr>
          <a:xfrm rot="5400000">
            <a:off x="2514600" y="152400"/>
            <a:ext cx="4114800" cy="77724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6" name="Google Shape;36;p5"/>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5"/>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5"/>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9"/>
        <p:cNvGrpSpPr/>
        <p:nvPr/>
      </p:nvGrpSpPr>
      <p:grpSpPr>
        <a:xfrm>
          <a:off x="0" y="0"/>
          <a:ext cx="0" cy="0"/>
          <a:chOff x="0" y="0"/>
          <a:chExt cx="0" cy="0"/>
        </a:xfrm>
      </p:grpSpPr>
      <p:sp>
        <p:nvSpPr>
          <p:cNvPr id="40" name="Google Shape;40;p6"/>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1" name="Google Shape;41;p6"/>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Times New Roman"/>
              <a:buNone/>
              <a:defRPr sz="3200">
                <a:solidFill>
                  <a:schemeClr val="dk1"/>
                </a:solidFill>
                <a:latin typeface="Times New Roman"/>
                <a:ea typeface="Times New Roman"/>
                <a:cs typeface="Times New Roman"/>
                <a:sym typeface="Times New Roman"/>
              </a:defRPr>
            </a:lvl1pPr>
            <a:lvl2pPr marR="0" lvl="1" algn="l" rtl="0">
              <a:spcBef>
                <a:spcPts val="560"/>
              </a:spcBef>
              <a:spcAft>
                <a:spcPts val="0"/>
              </a:spcAft>
              <a:buClr>
                <a:schemeClr val="dk1"/>
              </a:buClr>
              <a:buSzPts val="2800"/>
              <a:buFont typeface="Times New Roman"/>
              <a:buNone/>
              <a:defRPr sz="2800" b="0" i="0" u="none" strike="noStrike" cap="none">
                <a:solidFill>
                  <a:schemeClr val="dk1"/>
                </a:solidFill>
                <a:latin typeface="Times New Roman"/>
                <a:ea typeface="Times New Roman"/>
                <a:cs typeface="Times New Roman"/>
                <a:sym typeface="Times New Roman"/>
              </a:defRPr>
            </a:lvl2pPr>
            <a:lvl3pPr marR="0" lvl="2" algn="l" rtl="0">
              <a:spcBef>
                <a:spcPts val="480"/>
              </a:spcBef>
              <a:spcAft>
                <a:spcPts val="0"/>
              </a:spcAft>
              <a:buClr>
                <a:schemeClr val="dk1"/>
              </a:buClr>
              <a:buSzPts val="2400"/>
              <a:buFont typeface="Times New Roman"/>
              <a:buNone/>
              <a:defRPr sz="2400" b="0" i="0" u="none" strike="noStrike" cap="none">
                <a:solidFill>
                  <a:schemeClr val="dk1"/>
                </a:solidFill>
                <a:latin typeface="Times New Roman"/>
                <a:ea typeface="Times New Roman"/>
                <a:cs typeface="Times New Roman"/>
                <a:sym typeface="Times New Roman"/>
              </a:defRPr>
            </a:lvl3pPr>
            <a:lvl4pPr marR="0" lvl="3" algn="l"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4pPr>
            <a:lvl5pPr marR="0" lvl="4" algn="l"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5pPr>
            <a:lvl6pPr marR="0" lvl="5" algn="l"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6pPr>
            <a:lvl7pPr marR="0" lvl="6" algn="l"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7pPr>
            <a:lvl8pPr marR="0" lvl="7" algn="l"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8pPr>
            <a:lvl9pPr marR="0" lvl="8" algn="l"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42" name="Google Shape;42;p6"/>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Font typeface="Times New Roman"/>
              <a:buNone/>
              <a:defRPr sz="1400"/>
            </a:lvl1pPr>
            <a:lvl2pPr marL="914400" lvl="1" indent="-228600" algn="l">
              <a:spcBef>
                <a:spcPts val="240"/>
              </a:spcBef>
              <a:spcAft>
                <a:spcPts val="0"/>
              </a:spcAft>
              <a:buClr>
                <a:schemeClr val="dk1"/>
              </a:buClr>
              <a:buSzPts val="1200"/>
              <a:buFont typeface="Times New Roman"/>
              <a:buNone/>
              <a:defRPr sz="1200"/>
            </a:lvl2pPr>
            <a:lvl3pPr marL="1371600" lvl="2" indent="-228600" algn="l">
              <a:spcBef>
                <a:spcPts val="200"/>
              </a:spcBef>
              <a:spcAft>
                <a:spcPts val="0"/>
              </a:spcAft>
              <a:buClr>
                <a:schemeClr val="dk1"/>
              </a:buClr>
              <a:buSzPts val="1000"/>
              <a:buFont typeface="Times New Roman"/>
              <a:buNone/>
              <a:defRPr sz="1000"/>
            </a:lvl3pPr>
            <a:lvl4pPr marL="1828800" lvl="3" indent="-228600" algn="l">
              <a:spcBef>
                <a:spcPts val="180"/>
              </a:spcBef>
              <a:spcAft>
                <a:spcPts val="0"/>
              </a:spcAft>
              <a:buClr>
                <a:schemeClr val="dk1"/>
              </a:buClr>
              <a:buSzPts val="900"/>
              <a:buFont typeface="Times New Roman"/>
              <a:buNone/>
              <a:defRPr sz="900"/>
            </a:lvl4pPr>
            <a:lvl5pPr marL="2286000" lvl="4" indent="-228600" algn="l">
              <a:spcBef>
                <a:spcPts val="180"/>
              </a:spcBef>
              <a:spcAft>
                <a:spcPts val="0"/>
              </a:spcAft>
              <a:buClr>
                <a:schemeClr val="dk1"/>
              </a:buClr>
              <a:buSzPts val="900"/>
              <a:buFont typeface="Times New Roman"/>
              <a:buNone/>
              <a:defRPr sz="900"/>
            </a:lvl5pPr>
            <a:lvl6pPr marL="2743200" lvl="5" indent="-228600" algn="l">
              <a:spcBef>
                <a:spcPts val="180"/>
              </a:spcBef>
              <a:spcAft>
                <a:spcPts val="0"/>
              </a:spcAft>
              <a:buClr>
                <a:schemeClr val="dk1"/>
              </a:buClr>
              <a:buSzPts val="900"/>
              <a:buFont typeface="Times New Roman"/>
              <a:buNone/>
              <a:defRPr sz="900"/>
            </a:lvl6pPr>
            <a:lvl7pPr marL="3200400" lvl="6" indent="-228600" algn="l">
              <a:spcBef>
                <a:spcPts val="180"/>
              </a:spcBef>
              <a:spcAft>
                <a:spcPts val="0"/>
              </a:spcAft>
              <a:buClr>
                <a:schemeClr val="dk1"/>
              </a:buClr>
              <a:buSzPts val="900"/>
              <a:buFont typeface="Times New Roman"/>
              <a:buNone/>
              <a:defRPr sz="900"/>
            </a:lvl7pPr>
            <a:lvl8pPr marL="3657600" lvl="7" indent="-228600" algn="l">
              <a:spcBef>
                <a:spcPts val="180"/>
              </a:spcBef>
              <a:spcAft>
                <a:spcPts val="0"/>
              </a:spcAft>
              <a:buClr>
                <a:schemeClr val="dk1"/>
              </a:buClr>
              <a:buSzPts val="900"/>
              <a:buFont typeface="Times New Roman"/>
              <a:buNone/>
              <a:defRPr sz="900"/>
            </a:lvl8pPr>
            <a:lvl9pPr marL="4114800" lvl="8" indent="-228600" algn="l">
              <a:spcBef>
                <a:spcPts val="180"/>
              </a:spcBef>
              <a:spcAft>
                <a:spcPts val="0"/>
              </a:spcAft>
              <a:buClr>
                <a:schemeClr val="dk1"/>
              </a:buClr>
              <a:buSzPts val="900"/>
              <a:buFont typeface="Times New Roman"/>
              <a:buNone/>
              <a:defRPr sz="900"/>
            </a:lvl9pPr>
          </a:lstStyle>
          <a:p>
            <a:endParaRPr/>
          </a:p>
        </p:txBody>
      </p:sp>
      <p:sp>
        <p:nvSpPr>
          <p:cNvPr id="43" name="Google Shape;43;p6"/>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6"/>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6"/>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6"/>
        <p:cNvGrpSpPr/>
        <p:nvPr/>
      </p:nvGrpSpPr>
      <p:grpSpPr>
        <a:xfrm>
          <a:off x="0" y="0"/>
          <a:ext cx="0" cy="0"/>
          <a:chOff x="0" y="0"/>
          <a:chExt cx="0" cy="0"/>
        </a:xfrm>
      </p:grpSpPr>
      <p:sp>
        <p:nvSpPr>
          <p:cNvPr id="47" name="Google Shape;47;p7"/>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8" name="Google Shape;48;p7"/>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Font typeface="Times New Roman"/>
              <a:buChar char="•"/>
              <a:defRPr sz="3200"/>
            </a:lvl1pPr>
            <a:lvl2pPr marL="914400" lvl="1" indent="-406400" algn="l">
              <a:spcBef>
                <a:spcPts val="560"/>
              </a:spcBef>
              <a:spcAft>
                <a:spcPts val="0"/>
              </a:spcAft>
              <a:buClr>
                <a:schemeClr val="dk1"/>
              </a:buClr>
              <a:buSzPts val="2800"/>
              <a:buFont typeface="Times New Roman"/>
              <a:buChar char="–"/>
              <a:defRPr sz="2800"/>
            </a:lvl2pPr>
            <a:lvl3pPr marL="1371600" lvl="2" indent="-381000" algn="l">
              <a:spcBef>
                <a:spcPts val="480"/>
              </a:spcBef>
              <a:spcAft>
                <a:spcPts val="0"/>
              </a:spcAft>
              <a:buClr>
                <a:schemeClr val="dk1"/>
              </a:buClr>
              <a:buSzPts val="2400"/>
              <a:buFont typeface="Times New Roman"/>
              <a:buChar char="•"/>
              <a:defRPr sz="2400"/>
            </a:lvl3pPr>
            <a:lvl4pPr marL="1828800" lvl="3" indent="-355600" algn="l">
              <a:spcBef>
                <a:spcPts val="400"/>
              </a:spcBef>
              <a:spcAft>
                <a:spcPts val="0"/>
              </a:spcAft>
              <a:buClr>
                <a:schemeClr val="dk1"/>
              </a:buClr>
              <a:buSzPts val="2000"/>
              <a:buFont typeface="Times New Roman"/>
              <a:buChar char="–"/>
              <a:defRPr sz="2000"/>
            </a:lvl4pPr>
            <a:lvl5pPr marL="2286000" lvl="4" indent="-355600" algn="l">
              <a:spcBef>
                <a:spcPts val="400"/>
              </a:spcBef>
              <a:spcAft>
                <a:spcPts val="0"/>
              </a:spcAft>
              <a:buClr>
                <a:schemeClr val="dk1"/>
              </a:buClr>
              <a:buSzPts val="2000"/>
              <a:buFont typeface="Times New Roman"/>
              <a:buChar char="»"/>
              <a:defRPr sz="2000"/>
            </a:lvl5pPr>
            <a:lvl6pPr marL="2743200" lvl="5" indent="-355600" algn="l">
              <a:spcBef>
                <a:spcPts val="400"/>
              </a:spcBef>
              <a:spcAft>
                <a:spcPts val="0"/>
              </a:spcAft>
              <a:buClr>
                <a:schemeClr val="dk1"/>
              </a:buClr>
              <a:buSzPts val="2000"/>
              <a:buFont typeface="Times New Roman"/>
              <a:buChar char="»"/>
              <a:defRPr sz="2000"/>
            </a:lvl6pPr>
            <a:lvl7pPr marL="3200400" lvl="6" indent="-355600" algn="l">
              <a:spcBef>
                <a:spcPts val="400"/>
              </a:spcBef>
              <a:spcAft>
                <a:spcPts val="0"/>
              </a:spcAft>
              <a:buClr>
                <a:schemeClr val="dk1"/>
              </a:buClr>
              <a:buSzPts val="2000"/>
              <a:buFont typeface="Times New Roman"/>
              <a:buChar char="»"/>
              <a:defRPr sz="2000"/>
            </a:lvl7pPr>
            <a:lvl8pPr marL="3657600" lvl="7" indent="-355600" algn="l">
              <a:spcBef>
                <a:spcPts val="400"/>
              </a:spcBef>
              <a:spcAft>
                <a:spcPts val="0"/>
              </a:spcAft>
              <a:buClr>
                <a:schemeClr val="dk1"/>
              </a:buClr>
              <a:buSzPts val="2000"/>
              <a:buFont typeface="Times New Roman"/>
              <a:buChar char="»"/>
              <a:defRPr sz="2000"/>
            </a:lvl8pPr>
            <a:lvl9pPr marL="4114800" lvl="8" indent="-355600" algn="l">
              <a:spcBef>
                <a:spcPts val="400"/>
              </a:spcBef>
              <a:spcAft>
                <a:spcPts val="0"/>
              </a:spcAft>
              <a:buClr>
                <a:schemeClr val="dk1"/>
              </a:buClr>
              <a:buSzPts val="2000"/>
              <a:buFont typeface="Times New Roman"/>
              <a:buChar char="»"/>
              <a:defRPr sz="2000"/>
            </a:lvl9pPr>
          </a:lstStyle>
          <a:p>
            <a:endParaRPr/>
          </a:p>
        </p:txBody>
      </p:sp>
      <p:sp>
        <p:nvSpPr>
          <p:cNvPr id="49" name="Google Shape;49;p7"/>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Font typeface="Times New Roman"/>
              <a:buNone/>
              <a:defRPr sz="1400"/>
            </a:lvl1pPr>
            <a:lvl2pPr marL="914400" lvl="1" indent="-228600" algn="l">
              <a:spcBef>
                <a:spcPts val="240"/>
              </a:spcBef>
              <a:spcAft>
                <a:spcPts val="0"/>
              </a:spcAft>
              <a:buClr>
                <a:schemeClr val="dk1"/>
              </a:buClr>
              <a:buSzPts val="1200"/>
              <a:buFont typeface="Times New Roman"/>
              <a:buNone/>
              <a:defRPr sz="1200"/>
            </a:lvl2pPr>
            <a:lvl3pPr marL="1371600" lvl="2" indent="-228600" algn="l">
              <a:spcBef>
                <a:spcPts val="200"/>
              </a:spcBef>
              <a:spcAft>
                <a:spcPts val="0"/>
              </a:spcAft>
              <a:buClr>
                <a:schemeClr val="dk1"/>
              </a:buClr>
              <a:buSzPts val="1000"/>
              <a:buFont typeface="Times New Roman"/>
              <a:buNone/>
              <a:defRPr sz="1000"/>
            </a:lvl3pPr>
            <a:lvl4pPr marL="1828800" lvl="3" indent="-228600" algn="l">
              <a:spcBef>
                <a:spcPts val="180"/>
              </a:spcBef>
              <a:spcAft>
                <a:spcPts val="0"/>
              </a:spcAft>
              <a:buClr>
                <a:schemeClr val="dk1"/>
              </a:buClr>
              <a:buSzPts val="900"/>
              <a:buFont typeface="Times New Roman"/>
              <a:buNone/>
              <a:defRPr sz="900"/>
            </a:lvl4pPr>
            <a:lvl5pPr marL="2286000" lvl="4" indent="-228600" algn="l">
              <a:spcBef>
                <a:spcPts val="180"/>
              </a:spcBef>
              <a:spcAft>
                <a:spcPts val="0"/>
              </a:spcAft>
              <a:buClr>
                <a:schemeClr val="dk1"/>
              </a:buClr>
              <a:buSzPts val="900"/>
              <a:buFont typeface="Times New Roman"/>
              <a:buNone/>
              <a:defRPr sz="900"/>
            </a:lvl5pPr>
            <a:lvl6pPr marL="2743200" lvl="5" indent="-228600" algn="l">
              <a:spcBef>
                <a:spcPts val="180"/>
              </a:spcBef>
              <a:spcAft>
                <a:spcPts val="0"/>
              </a:spcAft>
              <a:buClr>
                <a:schemeClr val="dk1"/>
              </a:buClr>
              <a:buSzPts val="900"/>
              <a:buFont typeface="Times New Roman"/>
              <a:buNone/>
              <a:defRPr sz="900"/>
            </a:lvl6pPr>
            <a:lvl7pPr marL="3200400" lvl="6" indent="-228600" algn="l">
              <a:spcBef>
                <a:spcPts val="180"/>
              </a:spcBef>
              <a:spcAft>
                <a:spcPts val="0"/>
              </a:spcAft>
              <a:buClr>
                <a:schemeClr val="dk1"/>
              </a:buClr>
              <a:buSzPts val="900"/>
              <a:buFont typeface="Times New Roman"/>
              <a:buNone/>
              <a:defRPr sz="900"/>
            </a:lvl7pPr>
            <a:lvl8pPr marL="3657600" lvl="7" indent="-228600" algn="l">
              <a:spcBef>
                <a:spcPts val="180"/>
              </a:spcBef>
              <a:spcAft>
                <a:spcPts val="0"/>
              </a:spcAft>
              <a:buClr>
                <a:schemeClr val="dk1"/>
              </a:buClr>
              <a:buSzPts val="900"/>
              <a:buFont typeface="Times New Roman"/>
              <a:buNone/>
              <a:defRPr sz="900"/>
            </a:lvl8pPr>
            <a:lvl9pPr marL="4114800" lvl="8" indent="-228600" algn="l">
              <a:spcBef>
                <a:spcPts val="180"/>
              </a:spcBef>
              <a:spcAft>
                <a:spcPts val="0"/>
              </a:spcAft>
              <a:buClr>
                <a:schemeClr val="dk1"/>
              </a:buClr>
              <a:buSzPts val="900"/>
              <a:buFont typeface="Times New Roman"/>
              <a:buNone/>
              <a:defRPr sz="900"/>
            </a:lvl9pPr>
          </a:lstStyle>
          <a:p>
            <a:endParaRPr/>
          </a:p>
        </p:txBody>
      </p:sp>
      <p:sp>
        <p:nvSpPr>
          <p:cNvPr id="50" name="Google Shape;50;p7"/>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7"/>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7"/>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8"/>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8"/>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8"/>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7"/>
        <p:cNvGrpSpPr/>
        <p:nvPr/>
      </p:nvGrpSpPr>
      <p:grpSpPr>
        <a:xfrm>
          <a:off x="0" y="0"/>
          <a:ext cx="0" cy="0"/>
          <a:chOff x="0" y="0"/>
          <a:chExt cx="0" cy="0"/>
        </a:xfrm>
      </p:grpSpPr>
      <p:sp>
        <p:nvSpPr>
          <p:cNvPr id="58" name="Google Shape;58;p9"/>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9" name="Google Shape;59;p9"/>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9"/>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9"/>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2"/>
        <p:cNvGrpSpPr/>
        <p:nvPr/>
      </p:nvGrpSpPr>
      <p:grpSpPr>
        <a:xfrm>
          <a:off x="0" y="0"/>
          <a:ext cx="0" cy="0"/>
          <a:chOff x="0" y="0"/>
          <a:chExt cx="0" cy="0"/>
        </a:xfrm>
      </p:grpSpPr>
      <p:sp>
        <p:nvSpPr>
          <p:cNvPr id="63" name="Google Shape;63;p1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4" name="Google Shape;64;p10"/>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Font typeface="Times New Roman"/>
              <a:buNone/>
              <a:defRPr sz="2400" b="1"/>
            </a:lvl1pPr>
            <a:lvl2pPr marL="914400" lvl="1" indent="-228600" algn="l">
              <a:spcBef>
                <a:spcPts val="400"/>
              </a:spcBef>
              <a:spcAft>
                <a:spcPts val="0"/>
              </a:spcAft>
              <a:buClr>
                <a:schemeClr val="dk1"/>
              </a:buClr>
              <a:buSzPts val="2000"/>
              <a:buFont typeface="Times New Roman"/>
              <a:buNone/>
              <a:defRPr sz="2000" b="1"/>
            </a:lvl2pPr>
            <a:lvl3pPr marL="1371600" lvl="2" indent="-228600" algn="l">
              <a:spcBef>
                <a:spcPts val="360"/>
              </a:spcBef>
              <a:spcAft>
                <a:spcPts val="0"/>
              </a:spcAft>
              <a:buClr>
                <a:schemeClr val="dk1"/>
              </a:buClr>
              <a:buSzPts val="1800"/>
              <a:buFont typeface="Times New Roman"/>
              <a:buNone/>
              <a:defRPr sz="1800" b="1"/>
            </a:lvl3pPr>
            <a:lvl4pPr marL="1828800" lvl="3" indent="-228600" algn="l">
              <a:spcBef>
                <a:spcPts val="320"/>
              </a:spcBef>
              <a:spcAft>
                <a:spcPts val="0"/>
              </a:spcAft>
              <a:buClr>
                <a:schemeClr val="dk1"/>
              </a:buClr>
              <a:buSzPts val="1600"/>
              <a:buFont typeface="Times New Roman"/>
              <a:buNone/>
              <a:defRPr sz="1600" b="1"/>
            </a:lvl4pPr>
            <a:lvl5pPr marL="2286000" lvl="4" indent="-228600" algn="l">
              <a:spcBef>
                <a:spcPts val="320"/>
              </a:spcBef>
              <a:spcAft>
                <a:spcPts val="0"/>
              </a:spcAft>
              <a:buClr>
                <a:schemeClr val="dk1"/>
              </a:buClr>
              <a:buSzPts val="1600"/>
              <a:buFont typeface="Times New Roman"/>
              <a:buNone/>
              <a:defRPr sz="1600" b="1"/>
            </a:lvl5pPr>
            <a:lvl6pPr marL="2743200" lvl="5" indent="-228600" algn="l">
              <a:spcBef>
                <a:spcPts val="320"/>
              </a:spcBef>
              <a:spcAft>
                <a:spcPts val="0"/>
              </a:spcAft>
              <a:buClr>
                <a:schemeClr val="dk1"/>
              </a:buClr>
              <a:buSzPts val="1600"/>
              <a:buFont typeface="Times New Roman"/>
              <a:buNone/>
              <a:defRPr sz="1600" b="1"/>
            </a:lvl6pPr>
            <a:lvl7pPr marL="3200400" lvl="6" indent="-228600" algn="l">
              <a:spcBef>
                <a:spcPts val="320"/>
              </a:spcBef>
              <a:spcAft>
                <a:spcPts val="0"/>
              </a:spcAft>
              <a:buClr>
                <a:schemeClr val="dk1"/>
              </a:buClr>
              <a:buSzPts val="1600"/>
              <a:buFont typeface="Times New Roman"/>
              <a:buNone/>
              <a:defRPr sz="1600" b="1"/>
            </a:lvl7pPr>
            <a:lvl8pPr marL="3657600" lvl="7" indent="-228600" algn="l">
              <a:spcBef>
                <a:spcPts val="320"/>
              </a:spcBef>
              <a:spcAft>
                <a:spcPts val="0"/>
              </a:spcAft>
              <a:buClr>
                <a:schemeClr val="dk1"/>
              </a:buClr>
              <a:buSzPts val="1600"/>
              <a:buFont typeface="Times New Roman"/>
              <a:buNone/>
              <a:defRPr sz="1600" b="1"/>
            </a:lvl8pPr>
            <a:lvl9pPr marL="4114800" lvl="8" indent="-228600" algn="l">
              <a:spcBef>
                <a:spcPts val="320"/>
              </a:spcBef>
              <a:spcAft>
                <a:spcPts val="0"/>
              </a:spcAft>
              <a:buClr>
                <a:schemeClr val="dk1"/>
              </a:buClr>
              <a:buSzPts val="1600"/>
              <a:buFont typeface="Times New Roman"/>
              <a:buNone/>
              <a:defRPr sz="1600" b="1"/>
            </a:lvl9pPr>
          </a:lstStyle>
          <a:p>
            <a:endParaRPr/>
          </a:p>
        </p:txBody>
      </p:sp>
      <p:sp>
        <p:nvSpPr>
          <p:cNvPr id="65" name="Google Shape;65;p10"/>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Font typeface="Times New Roman"/>
              <a:buChar char="•"/>
              <a:defRPr sz="2400"/>
            </a:lvl1pPr>
            <a:lvl2pPr marL="914400" lvl="1" indent="-355600" algn="l">
              <a:spcBef>
                <a:spcPts val="400"/>
              </a:spcBef>
              <a:spcAft>
                <a:spcPts val="0"/>
              </a:spcAft>
              <a:buClr>
                <a:schemeClr val="dk1"/>
              </a:buClr>
              <a:buSzPts val="2000"/>
              <a:buFont typeface="Times New Roman"/>
              <a:buChar char="–"/>
              <a:defRPr sz="2000"/>
            </a:lvl2pPr>
            <a:lvl3pPr marL="1371600" lvl="2" indent="-342900" algn="l">
              <a:spcBef>
                <a:spcPts val="360"/>
              </a:spcBef>
              <a:spcAft>
                <a:spcPts val="0"/>
              </a:spcAft>
              <a:buClr>
                <a:schemeClr val="dk1"/>
              </a:buClr>
              <a:buSzPts val="1800"/>
              <a:buFont typeface="Times New Roman"/>
              <a:buChar char="•"/>
              <a:defRPr sz="1800"/>
            </a:lvl3pPr>
            <a:lvl4pPr marL="1828800" lvl="3" indent="-330200" algn="l">
              <a:spcBef>
                <a:spcPts val="320"/>
              </a:spcBef>
              <a:spcAft>
                <a:spcPts val="0"/>
              </a:spcAft>
              <a:buClr>
                <a:schemeClr val="dk1"/>
              </a:buClr>
              <a:buSzPts val="1600"/>
              <a:buFont typeface="Times New Roman"/>
              <a:buChar char="–"/>
              <a:defRPr sz="1600"/>
            </a:lvl4pPr>
            <a:lvl5pPr marL="2286000" lvl="4" indent="-330200" algn="l">
              <a:spcBef>
                <a:spcPts val="320"/>
              </a:spcBef>
              <a:spcAft>
                <a:spcPts val="0"/>
              </a:spcAft>
              <a:buClr>
                <a:schemeClr val="dk1"/>
              </a:buClr>
              <a:buSzPts val="1600"/>
              <a:buFont typeface="Times New Roman"/>
              <a:buChar char="»"/>
              <a:defRPr sz="1600"/>
            </a:lvl5pPr>
            <a:lvl6pPr marL="2743200" lvl="5" indent="-330200" algn="l">
              <a:spcBef>
                <a:spcPts val="320"/>
              </a:spcBef>
              <a:spcAft>
                <a:spcPts val="0"/>
              </a:spcAft>
              <a:buClr>
                <a:schemeClr val="dk1"/>
              </a:buClr>
              <a:buSzPts val="1600"/>
              <a:buFont typeface="Times New Roman"/>
              <a:buChar char="»"/>
              <a:defRPr sz="1600"/>
            </a:lvl6pPr>
            <a:lvl7pPr marL="3200400" lvl="6" indent="-330200" algn="l">
              <a:spcBef>
                <a:spcPts val="320"/>
              </a:spcBef>
              <a:spcAft>
                <a:spcPts val="0"/>
              </a:spcAft>
              <a:buClr>
                <a:schemeClr val="dk1"/>
              </a:buClr>
              <a:buSzPts val="1600"/>
              <a:buFont typeface="Times New Roman"/>
              <a:buChar char="»"/>
              <a:defRPr sz="1600"/>
            </a:lvl7pPr>
            <a:lvl8pPr marL="3657600" lvl="7" indent="-330200" algn="l">
              <a:spcBef>
                <a:spcPts val="320"/>
              </a:spcBef>
              <a:spcAft>
                <a:spcPts val="0"/>
              </a:spcAft>
              <a:buClr>
                <a:schemeClr val="dk1"/>
              </a:buClr>
              <a:buSzPts val="1600"/>
              <a:buFont typeface="Times New Roman"/>
              <a:buChar char="»"/>
              <a:defRPr sz="1600"/>
            </a:lvl8pPr>
            <a:lvl9pPr marL="4114800" lvl="8" indent="-330200" algn="l">
              <a:spcBef>
                <a:spcPts val="320"/>
              </a:spcBef>
              <a:spcAft>
                <a:spcPts val="0"/>
              </a:spcAft>
              <a:buClr>
                <a:schemeClr val="dk1"/>
              </a:buClr>
              <a:buSzPts val="1600"/>
              <a:buFont typeface="Times New Roman"/>
              <a:buChar char="»"/>
              <a:defRPr sz="1600"/>
            </a:lvl9pPr>
          </a:lstStyle>
          <a:p>
            <a:endParaRPr/>
          </a:p>
        </p:txBody>
      </p:sp>
      <p:sp>
        <p:nvSpPr>
          <p:cNvPr id="66" name="Google Shape;66;p10"/>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Font typeface="Times New Roman"/>
              <a:buNone/>
              <a:defRPr sz="2400" b="1"/>
            </a:lvl1pPr>
            <a:lvl2pPr marL="914400" lvl="1" indent="-228600" algn="l">
              <a:spcBef>
                <a:spcPts val="400"/>
              </a:spcBef>
              <a:spcAft>
                <a:spcPts val="0"/>
              </a:spcAft>
              <a:buClr>
                <a:schemeClr val="dk1"/>
              </a:buClr>
              <a:buSzPts val="2000"/>
              <a:buFont typeface="Times New Roman"/>
              <a:buNone/>
              <a:defRPr sz="2000" b="1"/>
            </a:lvl2pPr>
            <a:lvl3pPr marL="1371600" lvl="2" indent="-228600" algn="l">
              <a:spcBef>
                <a:spcPts val="360"/>
              </a:spcBef>
              <a:spcAft>
                <a:spcPts val="0"/>
              </a:spcAft>
              <a:buClr>
                <a:schemeClr val="dk1"/>
              </a:buClr>
              <a:buSzPts val="1800"/>
              <a:buFont typeface="Times New Roman"/>
              <a:buNone/>
              <a:defRPr sz="1800" b="1"/>
            </a:lvl3pPr>
            <a:lvl4pPr marL="1828800" lvl="3" indent="-228600" algn="l">
              <a:spcBef>
                <a:spcPts val="320"/>
              </a:spcBef>
              <a:spcAft>
                <a:spcPts val="0"/>
              </a:spcAft>
              <a:buClr>
                <a:schemeClr val="dk1"/>
              </a:buClr>
              <a:buSzPts val="1600"/>
              <a:buFont typeface="Times New Roman"/>
              <a:buNone/>
              <a:defRPr sz="1600" b="1"/>
            </a:lvl4pPr>
            <a:lvl5pPr marL="2286000" lvl="4" indent="-228600" algn="l">
              <a:spcBef>
                <a:spcPts val="320"/>
              </a:spcBef>
              <a:spcAft>
                <a:spcPts val="0"/>
              </a:spcAft>
              <a:buClr>
                <a:schemeClr val="dk1"/>
              </a:buClr>
              <a:buSzPts val="1600"/>
              <a:buFont typeface="Times New Roman"/>
              <a:buNone/>
              <a:defRPr sz="1600" b="1"/>
            </a:lvl5pPr>
            <a:lvl6pPr marL="2743200" lvl="5" indent="-228600" algn="l">
              <a:spcBef>
                <a:spcPts val="320"/>
              </a:spcBef>
              <a:spcAft>
                <a:spcPts val="0"/>
              </a:spcAft>
              <a:buClr>
                <a:schemeClr val="dk1"/>
              </a:buClr>
              <a:buSzPts val="1600"/>
              <a:buFont typeface="Times New Roman"/>
              <a:buNone/>
              <a:defRPr sz="1600" b="1"/>
            </a:lvl6pPr>
            <a:lvl7pPr marL="3200400" lvl="6" indent="-228600" algn="l">
              <a:spcBef>
                <a:spcPts val="320"/>
              </a:spcBef>
              <a:spcAft>
                <a:spcPts val="0"/>
              </a:spcAft>
              <a:buClr>
                <a:schemeClr val="dk1"/>
              </a:buClr>
              <a:buSzPts val="1600"/>
              <a:buFont typeface="Times New Roman"/>
              <a:buNone/>
              <a:defRPr sz="1600" b="1"/>
            </a:lvl7pPr>
            <a:lvl8pPr marL="3657600" lvl="7" indent="-228600" algn="l">
              <a:spcBef>
                <a:spcPts val="320"/>
              </a:spcBef>
              <a:spcAft>
                <a:spcPts val="0"/>
              </a:spcAft>
              <a:buClr>
                <a:schemeClr val="dk1"/>
              </a:buClr>
              <a:buSzPts val="1600"/>
              <a:buFont typeface="Times New Roman"/>
              <a:buNone/>
              <a:defRPr sz="1600" b="1"/>
            </a:lvl8pPr>
            <a:lvl9pPr marL="4114800" lvl="8" indent="-228600" algn="l">
              <a:spcBef>
                <a:spcPts val="320"/>
              </a:spcBef>
              <a:spcAft>
                <a:spcPts val="0"/>
              </a:spcAft>
              <a:buClr>
                <a:schemeClr val="dk1"/>
              </a:buClr>
              <a:buSzPts val="1600"/>
              <a:buFont typeface="Times New Roman"/>
              <a:buNone/>
              <a:defRPr sz="1600" b="1"/>
            </a:lvl9pPr>
          </a:lstStyle>
          <a:p>
            <a:endParaRPr/>
          </a:p>
        </p:txBody>
      </p:sp>
      <p:sp>
        <p:nvSpPr>
          <p:cNvPr id="67" name="Google Shape;67;p10"/>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Font typeface="Times New Roman"/>
              <a:buChar char="•"/>
              <a:defRPr sz="2400"/>
            </a:lvl1pPr>
            <a:lvl2pPr marL="914400" lvl="1" indent="-355600" algn="l">
              <a:spcBef>
                <a:spcPts val="400"/>
              </a:spcBef>
              <a:spcAft>
                <a:spcPts val="0"/>
              </a:spcAft>
              <a:buClr>
                <a:schemeClr val="dk1"/>
              </a:buClr>
              <a:buSzPts val="2000"/>
              <a:buFont typeface="Times New Roman"/>
              <a:buChar char="–"/>
              <a:defRPr sz="2000"/>
            </a:lvl2pPr>
            <a:lvl3pPr marL="1371600" lvl="2" indent="-342900" algn="l">
              <a:spcBef>
                <a:spcPts val="360"/>
              </a:spcBef>
              <a:spcAft>
                <a:spcPts val="0"/>
              </a:spcAft>
              <a:buClr>
                <a:schemeClr val="dk1"/>
              </a:buClr>
              <a:buSzPts val="1800"/>
              <a:buFont typeface="Times New Roman"/>
              <a:buChar char="•"/>
              <a:defRPr sz="1800"/>
            </a:lvl3pPr>
            <a:lvl4pPr marL="1828800" lvl="3" indent="-330200" algn="l">
              <a:spcBef>
                <a:spcPts val="320"/>
              </a:spcBef>
              <a:spcAft>
                <a:spcPts val="0"/>
              </a:spcAft>
              <a:buClr>
                <a:schemeClr val="dk1"/>
              </a:buClr>
              <a:buSzPts val="1600"/>
              <a:buFont typeface="Times New Roman"/>
              <a:buChar char="–"/>
              <a:defRPr sz="1600"/>
            </a:lvl4pPr>
            <a:lvl5pPr marL="2286000" lvl="4" indent="-330200" algn="l">
              <a:spcBef>
                <a:spcPts val="320"/>
              </a:spcBef>
              <a:spcAft>
                <a:spcPts val="0"/>
              </a:spcAft>
              <a:buClr>
                <a:schemeClr val="dk1"/>
              </a:buClr>
              <a:buSzPts val="1600"/>
              <a:buFont typeface="Times New Roman"/>
              <a:buChar char="»"/>
              <a:defRPr sz="1600"/>
            </a:lvl5pPr>
            <a:lvl6pPr marL="2743200" lvl="5" indent="-330200" algn="l">
              <a:spcBef>
                <a:spcPts val="320"/>
              </a:spcBef>
              <a:spcAft>
                <a:spcPts val="0"/>
              </a:spcAft>
              <a:buClr>
                <a:schemeClr val="dk1"/>
              </a:buClr>
              <a:buSzPts val="1600"/>
              <a:buFont typeface="Times New Roman"/>
              <a:buChar char="»"/>
              <a:defRPr sz="1600"/>
            </a:lvl6pPr>
            <a:lvl7pPr marL="3200400" lvl="6" indent="-330200" algn="l">
              <a:spcBef>
                <a:spcPts val="320"/>
              </a:spcBef>
              <a:spcAft>
                <a:spcPts val="0"/>
              </a:spcAft>
              <a:buClr>
                <a:schemeClr val="dk1"/>
              </a:buClr>
              <a:buSzPts val="1600"/>
              <a:buFont typeface="Times New Roman"/>
              <a:buChar char="»"/>
              <a:defRPr sz="1600"/>
            </a:lvl7pPr>
            <a:lvl8pPr marL="3657600" lvl="7" indent="-330200" algn="l">
              <a:spcBef>
                <a:spcPts val="320"/>
              </a:spcBef>
              <a:spcAft>
                <a:spcPts val="0"/>
              </a:spcAft>
              <a:buClr>
                <a:schemeClr val="dk1"/>
              </a:buClr>
              <a:buSzPts val="1600"/>
              <a:buFont typeface="Times New Roman"/>
              <a:buChar char="»"/>
              <a:defRPr sz="1600"/>
            </a:lvl8pPr>
            <a:lvl9pPr marL="4114800" lvl="8" indent="-330200" algn="l">
              <a:spcBef>
                <a:spcPts val="320"/>
              </a:spcBef>
              <a:spcAft>
                <a:spcPts val="0"/>
              </a:spcAft>
              <a:buClr>
                <a:schemeClr val="dk1"/>
              </a:buClr>
              <a:buSzPts val="1600"/>
              <a:buFont typeface="Times New Roman"/>
              <a:buChar char="»"/>
              <a:defRPr sz="1600"/>
            </a:lvl9pPr>
          </a:lstStyle>
          <a:p>
            <a:endParaRPr/>
          </a:p>
        </p:txBody>
      </p:sp>
      <p:sp>
        <p:nvSpPr>
          <p:cNvPr id="68" name="Google Shape;68;p10"/>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10"/>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0"/>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1pPr>
            <a:lvl2pPr marR="0" lvl="1"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2pPr>
            <a:lvl3pPr marR="0" lvl="2"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3pPr>
            <a:lvl4pPr marR="0" lvl="3"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4pPr>
            <a:lvl5pPr marR="0" lvl="4"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5pPr>
            <a:lvl6pPr marR="0" lvl="5"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11" name="Google Shape;11;p1"/>
          <p:cNvSpPr txBox="1">
            <a:spLocks noGrp="1"/>
          </p:cNvSpPr>
          <p:nvPr>
            <p:ph type="body" idx="1"/>
          </p:nvPr>
        </p:nvSpPr>
        <p:spPr>
          <a:xfrm>
            <a:off x="685800" y="1981200"/>
            <a:ext cx="7772400" cy="41148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914400" marR="0" lvl="1" indent="-406400" algn="l" rtl="0">
              <a:spcBef>
                <a:spcPts val="560"/>
              </a:spcBef>
              <a:spcAft>
                <a:spcPts val="0"/>
              </a:spcAft>
              <a:buClr>
                <a:schemeClr val="dk1"/>
              </a:buClr>
              <a:buSzPts val="28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371600" marR="0" lvl="2" indent="-381000" algn="l" rtl="0">
              <a:spcBef>
                <a:spcPts val="48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828800" marR="0" lvl="3"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286000" marR="0" lvl="4"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743200" marR="0" lvl="5"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12" name="Google Shape;12;p1"/>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28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8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8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8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8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8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8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8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800" b="0" i="0" u="none" strike="noStrike" cap="none">
                <a:solidFill>
                  <a:schemeClr val="dk1"/>
                </a:solidFill>
                <a:latin typeface="Times New Roman"/>
                <a:ea typeface="Times New Roman"/>
                <a:cs typeface="Times New Roman"/>
                <a:sym typeface="Times New Roman"/>
              </a:defRPr>
            </a:lvl9pPr>
          </a:lstStyle>
          <a:p>
            <a:endParaRPr/>
          </a:p>
        </p:txBody>
      </p:sp>
      <p:sp>
        <p:nvSpPr>
          <p:cNvPr id="13" name="Google Shape;13;p1"/>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28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8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8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8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8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8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8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8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800" b="0" i="0" u="none" strike="noStrike" cap="none">
                <a:solidFill>
                  <a:schemeClr val="dk1"/>
                </a:solidFill>
                <a:latin typeface="Times New Roman"/>
                <a:ea typeface="Times New Roman"/>
                <a:cs typeface="Times New Roman"/>
                <a:sym typeface="Times New Roman"/>
              </a:defRPr>
            </a:lvl9pPr>
          </a:lstStyle>
          <a:p>
            <a:endParaRPr/>
          </a:p>
        </p:txBody>
      </p:sp>
      <p:sp>
        <p:nvSpPr>
          <p:cNvPr id="14" name="Google Shape;14;p1"/>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‹nr.›</a:t>
            </a:fld>
            <a:endParaRPr>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dontchangethislink.peardeckmagic.zone?eyJ0eXBlIjoibXVsdGlwbGVDaG9pY2UiLCJkcmFnZ2FibGVzIjpbeyJpZCI6ImRyYWdnYWJsZTAiLCJ0eXBlIjoiaWNvbiIsImljb24iOnsiaWQiOiJkZWZhdWx0LWNpcmNsZSJ9LCJjb2xvciI6IiNENTFEMjgifV0sImRyYWdnYWJsZVNpemUiOjEyLjU1LCJlbWJlZGRhYmxlVXJsIjoiaHR0cHM6Ly8iLCJhbnN3ZXJzIjpbInplZ3Qgb3AgemljaCBuaWV0cyBvdmVyIGxlcmVuIiwiYmllZHQgZXZpZGVudGllIHZvb3IgZGUgcm9sIHZhbiBpbnRyaW5zaWVrZSByZWxhdGllcyBpbiBrbGFzc2lla2UgY29uZGl0aW9uZXJpbmciLCJpcyBlZW4gdm9vcmJlZWxkIHZhbiBkZSBkeW5hbWljcyBvZiBhZmZlY3QiLCJiaWVkdCBldmlkZW50aWUgdm9vciBkZSByb2wgdmFuIGRlIGFhcmQgdmFuIGRlIENTIGluIGtsYXNzaWVrZSBjb25kaXRpb25lcmluZyJdfQ==pearId=magic-pear-shape-identifier"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hyperlink" Target="http://dontchangethislink.peardeckmagic.zone?eyJ0eXBlIjoiZ29vZ2xlLXNsaWRlcy1hZGRvbi1yZXNwb25zZS1mb290ZXIiLCJsYXN0RWRpdGVkQnkiOiIxMTY2MzI2ODcxNjE5NDEwNTQ2MDMiLCJwcmVzZW50YXRpb25JZCI6IjEtNGZ0MnVLelZnc3hyUC0yS3Jvbk9ZMF9tYnE1eGN2azBXRkNNNVc0TmNVIiwiY29udGVudElkIjoiY3VzdG9tLXJlc3BvbnNlLW11bHRpcGxlQ2hvaWNlIiwic2xpZGVJZCI6Imc3ZTMyYmQ1Y2RkXzBfMzAiLCJjb250ZW50SW5zdGFuY2VJZCI6IjEtNGZ0MnVLelZnc3hyUC0yS3Jvbk9ZMF9tYnE1eGN2azBXRkNNNVc0TmNVLzBmY2U1MDM1LTFkMTQtNDk1MC1iNDhiLTkwM2ViOGNmYjhkMCJ9pearId=magic-pear-metadata-identifier" TargetMode="Externa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hyperlink" Target="http://dontchangethislink.peardeckmagic.zone?eyJ0eXBlIjoibXVsdGlwbGVDaG9pY2UiLCJkcmFnZ2FibGVzIjpbeyJpZCI6ImRyYWdnYWJsZTAiLCJ0eXBlIjoiaWNvbiIsImljb24iOnsiaWQiOiJkZWZhdWx0LWNpcmNsZSJ9LCJjb2xvciI6IiNENTFEMjgifV0sImRyYWdnYWJsZVNpemUiOjEyLjU1LCJlbWJlZGRhYmxlVXJsIjoiaHR0cHM6Ly8iLCJhbnN3ZXJzIjpbImVlbiBpbmRleCB2YW4gYmV3dXN0ZSBrZW5uaXMiLCJlZW4gaW5kZXggdmFuIGJld3VzdGUgb2Ygb25iZXd1c3RlIGtlbm5pcyIsImVlbiB2b3JtIHZhbiBnZWRyYWciLCJlZW4gcmVnZWxtYXRpZ2hlaWQgaW4gZGUgb21nZXZpbmciXX0=pearId=magic-pear-shape-identifier"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hyperlink" Target="http://dontchangethislink.peardeckmagic.zone?eyJ0eXBlIjoiZ29vZ2xlLXNsaWRlcy1hZGRvbi1yZXNwb25zZS1mb290ZXIiLCJsYXN0RWRpdGVkQnkiOiIxMTY2MzI2ODcxNjE5NDEwNTQ2MDMiLCJwcmVzZW50YXRpb25JZCI6IjEtNGZ0MnVLelZnc3hyUC0yS3Jvbk9ZMF9tYnE1eGN2azBXRkNNNVc0TmNVIiwiY29udGVudElkIjoiY3VzdG9tLXJlc3BvbnNlLW11bHRpcGxlQ2hvaWNlIiwic2xpZGVJZCI6Imc3ZTMyYmQ1Y2RkXzBfMzciLCJjb250ZW50SW5zdGFuY2VJZCI6IjEtNGZ0MnVLelZnc3hyUC0yS3Jvbk9ZMF9tYnE1eGN2azBXRkNNNVc0TmNVLzk3YWE1N2Y3LWVhYWEtNGMyYi04M2I1LWNmN2ZkNWJkMTM5NyJ9pearId=magic-pear-metadata-identifier" TargetMode="Externa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3"/>
          <p:cNvSpPr txBox="1">
            <a:spLocks noGrp="1"/>
          </p:cNvSpPr>
          <p:nvPr>
            <p:ph type="ctrTitle"/>
          </p:nvPr>
        </p:nvSpPr>
        <p:spPr>
          <a:xfrm>
            <a:off x="381000" y="1143000"/>
            <a:ext cx="8763000" cy="17526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Times New Roman"/>
              <a:buNone/>
            </a:pPr>
            <a:r>
              <a:rPr lang="en-US" sz="4400" b="0" i="0" u="none" dirty="0">
                <a:solidFill>
                  <a:schemeClr val="dk2"/>
                </a:solidFill>
                <a:latin typeface="Times New Roman"/>
                <a:ea typeface="Times New Roman"/>
                <a:cs typeface="Times New Roman"/>
                <a:sym typeface="Times New Roman"/>
              </a:rPr>
              <a:t>CHAPTER II.</a:t>
            </a:r>
            <a:br>
              <a:rPr lang="en-US" sz="4400" b="0" i="0" u="none" dirty="0">
                <a:solidFill>
                  <a:schemeClr val="dk2"/>
                </a:solidFill>
                <a:latin typeface="Times New Roman"/>
                <a:ea typeface="Times New Roman"/>
                <a:cs typeface="Times New Roman"/>
                <a:sym typeface="Times New Roman"/>
              </a:rPr>
            </a:br>
            <a:r>
              <a:rPr lang="en-US" sz="4400" b="0" i="0" u="none" dirty="0">
                <a:solidFill>
                  <a:schemeClr val="dk2"/>
                </a:solidFill>
                <a:latin typeface="Times New Roman"/>
                <a:ea typeface="Times New Roman"/>
                <a:cs typeface="Times New Roman"/>
                <a:sym typeface="Times New Roman"/>
              </a:rPr>
              <a:t>CLASSICAL CONDITIONING </a:t>
            </a:r>
            <a:endParaRPr dirty="0"/>
          </a:p>
        </p:txBody>
      </p:sp>
      <p:sp>
        <p:nvSpPr>
          <p:cNvPr id="90" name="Google Shape;90;p1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3200"/>
              <a:buFont typeface="Times New Roman"/>
              <a:buNone/>
            </a:pPr>
            <a:r>
              <a:rPr lang="en-US" sz="3200" b="0" i="0" u="none" dirty="0">
                <a:solidFill>
                  <a:schemeClr val="dk1"/>
                </a:solidFill>
                <a:latin typeface="Times New Roman"/>
                <a:ea typeface="Times New Roman"/>
                <a:cs typeface="Times New Roman"/>
                <a:sym typeface="Times New Roman"/>
              </a:rPr>
              <a:t>THE EFFECTS OF </a:t>
            </a:r>
            <a:r>
              <a:rPr lang="en-US" dirty="0"/>
              <a:t>REGULARITIES IN THE PRESENCE OF TWO </a:t>
            </a:r>
            <a:r>
              <a:rPr lang="en-US" sz="3200" b="0" i="0" u="none" dirty="0">
                <a:solidFill>
                  <a:schemeClr val="dk1"/>
                </a:solidFill>
                <a:latin typeface="Times New Roman"/>
                <a:ea typeface="Times New Roman"/>
                <a:cs typeface="Times New Roman"/>
                <a:sym typeface="Times New Roman"/>
              </a:rPr>
              <a:t>STIMULI </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141" name="Google Shape;141;p22"/>
          <p:cNvPicPr preferRelativeResize="0"/>
          <p:nvPr/>
        </p:nvPicPr>
        <p:blipFill rotWithShape="1">
          <a:blip r:embed="rId3">
            <a:alphaModFix/>
          </a:blip>
          <a:srcRect/>
          <a:stretch/>
        </p:blipFill>
        <p:spPr>
          <a:xfrm>
            <a:off x="827087" y="1125537"/>
            <a:ext cx="3440112" cy="2574925"/>
          </a:xfrm>
          <a:prstGeom prst="rect">
            <a:avLst/>
          </a:prstGeom>
          <a:noFill/>
          <a:ln>
            <a:noFill/>
          </a:ln>
        </p:spPr>
      </p:pic>
      <p:pic>
        <p:nvPicPr>
          <p:cNvPr id="142" name="Google Shape;142;p22"/>
          <p:cNvPicPr preferRelativeResize="0"/>
          <p:nvPr/>
        </p:nvPicPr>
        <p:blipFill rotWithShape="1">
          <a:blip r:embed="rId4">
            <a:alphaModFix/>
          </a:blip>
          <a:srcRect/>
          <a:stretch/>
        </p:blipFill>
        <p:spPr>
          <a:xfrm>
            <a:off x="5940425" y="1052512"/>
            <a:ext cx="2592387" cy="2592387"/>
          </a:xfrm>
          <a:prstGeom prst="rect">
            <a:avLst/>
          </a:prstGeom>
          <a:noFill/>
          <a:ln>
            <a:noFill/>
          </a:ln>
        </p:spPr>
      </p:pic>
      <p:sp>
        <p:nvSpPr>
          <p:cNvPr id="143" name="Google Shape;143;p22"/>
          <p:cNvSpPr txBox="1"/>
          <p:nvPr/>
        </p:nvSpPr>
        <p:spPr>
          <a:xfrm>
            <a:off x="1547812" y="549275"/>
            <a:ext cx="1320800" cy="5222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Times New Roman"/>
              <a:buNone/>
            </a:pPr>
            <a:r>
              <a:rPr lang="en-US" sz="2800" b="0" i="0" u="none" strike="noStrike" cap="none">
                <a:solidFill>
                  <a:schemeClr val="dk1"/>
                </a:solidFill>
                <a:latin typeface="Times New Roman"/>
                <a:ea typeface="Times New Roman"/>
                <a:cs typeface="Times New Roman"/>
                <a:sym typeface="Times New Roman"/>
              </a:rPr>
              <a:t>Quokka </a:t>
            </a:r>
            <a:endParaRPr/>
          </a:p>
        </p:txBody>
      </p:sp>
      <p:sp>
        <p:nvSpPr>
          <p:cNvPr id="144" name="Google Shape;144;p22"/>
          <p:cNvSpPr txBox="1"/>
          <p:nvPr/>
        </p:nvSpPr>
        <p:spPr>
          <a:xfrm>
            <a:off x="6443662" y="549275"/>
            <a:ext cx="1141412" cy="5222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Times New Roman"/>
              <a:buNone/>
            </a:pPr>
            <a:r>
              <a:rPr lang="en-US" sz="2800" b="0" i="0" u="none" strike="noStrike" cap="none">
                <a:solidFill>
                  <a:schemeClr val="dk1"/>
                </a:solidFill>
                <a:latin typeface="Times New Roman"/>
                <a:ea typeface="Times New Roman"/>
                <a:cs typeface="Times New Roman"/>
                <a:sym typeface="Times New Roman"/>
              </a:rPr>
              <a:t>Quolls </a:t>
            </a:r>
            <a:endParaRPr/>
          </a:p>
        </p:txBody>
      </p:sp>
      <p:sp>
        <p:nvSpPr>
          <p:cNvPr id="145" name="Google Shape;145;p22"/>
          <p:cNvSpPr txBox="1"/>
          <p:nvPr/>
        </p:nvSpPr>
        <p:spPr>
          <a:xfrm>
            <a:off x="684212" y="3789362"/>
            <a:ext cx="3195637" cy="523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Times New Roman"/>
              <a:buNone/>
            </a:pPr>
            <a:r>
              <a:rPr lang="en-US" sz="2800" b="0" i="0" u="none" strike="noStrike" cap="none">
                <a:solidFill>
                  <a:schemeClr val="dk1"/>
                </a:solidFill>
                <a:latin typeface="Times New Roman"/>
                <a:ea typeface="Times New Roman"/>
                <a:cs typeface="Times New Roman"/>
                <a:sym typeface="Times New Roman"/>
              </a:rPr>
              <a:t>Askew et al. (2014) </a:t>
            </a:r>
            <a:endParaRPr/>
          </a:p>
        </p:txBody>
      </p:sp>
      <p:sp>
        <p:nvSpPr>
          <p:cNvPr id="146" name="Google Shape;146;p22"/>
          <p:cNvSpPr txBox="1"/>
          <p:nvPr/>
        </p:nvSpPr>
        <p:spPr>
          <a:xfrm>
            <a:off x="468312" y="4581525"/>
            <a:ext cx="7256462" cy="22463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Times New Roman"/>
              <a:buNone/>
            </a:pPr>
            <a:r>
              <a:rPr lang="en-US" sz="2800" b="0" i="0" u="none" strike="noStrike" cap="none" dirty="0">
                <a:solidFill>
                  <a:schemeClr val="dk1"/>
                </a:solidFill>
                <a:latin typeface="Times New Roman"/>
                <a:ea typeface="Times New Roman"/>
                <a:cs typeface="Times New Roman"/>
                <a:sym typeface="Times New Roman"/>
              </a:rPr>
              <a:t>Social learning: Effect of regularity of which </a:t>
            </a:r>
            <a:endParaRPr dirty="0"/>
          </a:p>
          <a:p>
            <a:pPr marL="0" marR="0" lvl="0" indent="-177800" algn="l" rtl="0">
              <a:lnSpc>
                <a:spcPct val="100000"/>
              </a:lnSpc>
              <a:spcBef>
                <a:spcPts val="0"/>
              </a:spcBef>
              <a:spcAft>
                <a:spcPts val="0"/>
              </a:spcAft>
              <a:buClr>
                <a:schemeClr val="dk1"/>
              </a:buClr>
              <a:buSzPts val="2800"/>
              <a:buFont typeface="Times New Roman"/>
              <a:buChar char="-"/>
            </a:pPr>
            <a:r>
              <a:rPr lang="en-US" sz="2800" b="0" i="0" u="none" strike="noStrike" cap="none" dirty="0" err="1">
                <a:solidFill>
                  <a:schemeClr val="dk1"/>
                </a:solidFill>
                <a:latin typeface="Times New Roman"/>
                <a:ea typeface="Times New Roman"/>
                <a:cs typeface="Times New Roman"/>
                <a:sym typeface="Times New Roman"/>
              </a:rPr>
              <a:t>behaviour</a:t>
            </a:r>
            <a:r>
              <a:rPr lang="en-US" sz="2800" b="0" i="0" u="none" strike="noStrike" cap="none" dirty="0">
                <a:solidFill>
                  <a:schemeClr val="dk1"/>
                </a:solidFill>
                <a:latin typeface="Times New Roman"/>
                <a:ea typeface="Times New Roman"/>
                <a:cs typeface="Times New Roman"/>
                <a:sym typeface="Times New Roman"/>
              </a:rPr>
              <a:t> of others (socius) is 1 element </a:t>
            </a:r>
            <a:endParaRPr dirty="0"/>
          </a:p>
          <a:p>
            <a:pPr marL="0" marR="0" lvl="0" indent="-177800" algn="l" rtl="0">
              <a:lnSpc>
                <a:spcPct val="100000"/>
              </a:lnSpc>
              <a:spcBef>
                <a:spcPts val="0"/>
              </a:spcBef>
              <a:spcAft>
                <a:spcPts val="0"/>
              </a:spcAft>
              <a:buClr>
                <a:schemeClr val="dk1"/>
              </a:buClr>
              <a:buSzPts val="2800"/>
              <a:buFont typeface="Times New Roman"/>
              <a:buChar char="-"/>
            </a:pPr>
            <a:r>
              <a:rPr lang="en-US" sz="2800" b="0" i="0" u="none" strike="noStrike" cap="none" dirty="0">
                <a:solidFill>
                  <a:schemeClr val="dk1"/>
                </a:solidFill>
                <a:latin typeface="Times New Roman"/>
                <a:ea typeface="Times New Roman"/>
                <a:cs typeface="Times New Roman"/>
                <a:sym typeface="Times New Roman"/>
              </a:rPr>
              <a:t>behavior observer is not an element </a:t>
            </a:r>
            <a:endParaRPr dirty="0"/>
          </a:p>
          <a:p>
            <a:pPr marL="0" marR="0" lvl="0" indent="0" algn="l" rtl="0">
              <a:lnSpc>
                <a:spcPct val="100000"/>
              </a:lnSpc>
              <a:spcBef>
                <a:spcPts val="0"/>
              </a:spcBef>
              <a:spcAft>
                <a:spcPts val="0"/>
              </a:spcAft>
              <a:buClr>
                <a:schemeClr val="dk1"/>
              </a:buClr>
              <a:buSzPts val="2800"/>
              <a:buFont typeface="Times New Roman"/>
              <a:buNone/>
            </a:pPr>
            <a:r>
              <a:rPr lang="en-US" sz="2800" b="0" i="0" u="none" strike="noStrike" cap="none" dirty="0">
                <a:solidFill>
                  <a:schemeClr val="dk1"/>
                </a:solidFill>
                <a:latin typeface="Times New Roman"/>
                <a:ea typeface="Times New Roman"/>
                <a:cs typeface="Times New Roman"/>
                <a:sym typeface="Times New Roman"/>
              </a:rPr>
              <a:t>= is learning by others (not about others) </a:t>
            </a:r>
            <a:endParaRPr dirty="0"/>
          </a:p>
          <a:p>
            <a:pPr marL="0" marR="0" lvl="0" indent="0" algn="l" rtl="0">
              <a:lnSpc>
                <a:spcPct val="100000"/>
              </a:lnSpc>
              <a:spcBef>
                <a:spcPts val="0"/>
              </a:spcBef>
              <a:spcAft>
                <a:spcPts val="0"/>
              </a:spcAft>
              <a:buNone/>
            </a:pPr>
            <a:endParaRPr sz="2800" b="0" i="0" u="none" dirty="0">
              <a:solidFill>
                <a:schemeClr val="dk1"/>
              </a:solidFill>
              <a:latin typeface="Times New Roman"/>
              <a:ea typeface="Times New Roman"/>
              <a:cs typeface="Times New Roman"/>
              <a:sym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3"/>
          <p:cNvSpPr txBox="1">
            <a:spLocks noGrp="1"/>
          </p:cNvSpPr>
          <p:nvPr>
            <p:ph type="body" idx="1"/>
          </p:nvPr>
        </p:nvSpPr>
        <p:spPr>
          <a:xfrm>
            <a:off x="323850" y="260350"/>
            <a:ext cx="8640762" cy="6248400"/>
          </a:xfrm>
          <a:prstGeom prst="rect">
            <a:avLst/>
          </a:prstGeom>
          <a:noFill/>
          <a:ln>
            <a:noFill/>
          </a:ln>
        </p:spPr>
        <p:txBody>
          <a:bodyPr spcFirstLastPara="1" wrap="square" lIns="91425" tIns="45700" rIns="91425" bIns="45700" anchor="t" anchorCtr="0">
            <a:noAutofit/>
          </a:bodyPr>
          <a:lstStyle/>
          <a:p>
            <a:pPr marL="609600" lvl="0" indent="-609600" algn="l" rtl="0">
              <a:lnSpc>
                <a:spcPct val="90000"/>
              </a:lnSpc>
              <a:spcBef>
                <a:spcPts val="0"/>
              </a:spcBef>
              <a:spcAft>
                <a:spcPts val="0"/>
              </a:spcAft>
              <a:buClr>
                <a:schemeClr val="dk1"/>
              </a:buClr>
              <a:buSzPts val="2800"/>
              <a:buFont typeface="Times New Roman"/>
              <a:buNone/>
            </a:pPr>
            <a:r>
              <a:rPr lang="en-US" sz="2800" b="0" i="0" u="none" dirty="0">
                <a:solidFill>
                  <a:schemeClr val="dk1"/>
                </a:solidFill>
                <a:latin typeface="Times New Roman"/>
                <a:ea typeface="Times New Roman"/>
                <a:cs typeface="Times New Roman"/>
                <a:sym typeface="Times New Roman"/>
              </a:rPr>
              <a:t>	* instructional conditioning: verbal stimuli </a:t>
            </a:r>
            <a:endParaRPr dirty="0"/>
          </a:p>
          <a:p>
            <a:pPr marL="609600" lvl="0" indent="-609600" algn="l" rtl="0">
              <a:lnSpc>
                <a:spcPct val="90000"/>
              </a:lnSpc>
              <a:spcBef>
                <a:spcPts val="560"/>
              </a:spcBef>
              <a:spcAft>
                <a:spcPts val="0"/>
              </a:spcAft>
              <a:buClr>
                <a:schemeClr val="dk1"/>
              </a:buClr>
              <a:buSzPts val="2800"/>
              <a:buFont typeface="Times New Roman"/>
              <a:buNone/>
            </a:pPr>
            <a:r>
              <a:rPr lang="en-US" sz="2800" b="0" i="0" u="none" dirty="0">
                <a:solidFill>
                  <a:schemeClr val="dk1"/>
                </a:solidFill>
                <a:latin typeface="Times New Roman"/>
                <a:ea typeface="Times New Roman"/>
                <a:cs typeface="Times New Roman"/>
                <a:sym typeface="Times New Roman"/>
              </a:rPr>
              <a:t>		</a:t>
            </a:r>
            <a:r>
              <a:rPr lang="en-US" sz="2800" b="0" i="0" u="none" dirty="0" err="1">
                <a:solidFill>
                  <a:schemeClr val="dk1"/>
                </a:solidFill>
                <a:latin typeface="Times New Roman"/>
                <a:ea typeface="Times New Roman"/>
                <a:cs typeface="Times New Roman"/>
                <a:sym typeface="Times New Roman"/>
              </a:rPr>
              <a:t>eg</a:t>
            </a:r>
            <a:r>
              <a:rPr lang="en-US" sz="2800" b="0" i="0" u="none" dirty="0">
                <a:solidFill>
                  <a:schemeClr val="dk1"/>
                </a:solidFill>
                <a:latin typeface="Times New Roman"/>
                <a:ea typeface="Times New Roman"/>
                <a:cs typeface="Times New Roman"/>
                <a:sym typeface="Times New Roman"/>
              </a:rPr>
              <a:t> "triangle will be followed by shock" </a:t>
            </a:r>
            <a:endParaRPr dirty="0"/>
          </a:p>
          <a:p>
            <a:pPr marL="609600" lvl="0" indent="-609600" algn="l" rtl="0">
              <a:lnSpc>
                <a:spcPct val="90000"/>
              </a:lnSpc>
              <a:spcBef>
                <a:spcPts val="560"/>
              </a:spcBef>
              <a:spcAft>
                <a:spcPts val="0"/>
              </a:spcAft>
              <a:buClr>
                <a:schemeClr val="dk1"/>
              </a:buClr>
              <a:buSzPts val="2800"/>
              <a:buFont typeface="Times New Roman"/>
              <a:buNone/>
            </a:pPr>
            <a:r>
              <a:rPr lang="en-US" sz="2800" b="0" i="0" u="none" dirty="0">
                <a:solidFill>
                  <a:schemeClr val="dk1"/>
                </a:solidFill>
                <a:latin typeface="Times New Roman"/>
                <a:ea typeface="Times New Roman"/>
                <a:cs typeface="Times New Roman"/>
                <a:sym typeface="Times New Roman"/>
              </a:rPr>
              <a:t>		=&gt; fear of triangle </a:t>
            </a:r>
            <a:endParaRPr dirty="0"/>
          </a:p>
          <a:p>
            <a:pPr marL="609600" lvl="0" indent="-609600" algn="l" rtl="0">
              <a:lnSpc>
                <a:spcPct val="90000"/>
              </a:lnSpc>
              <a:spcBef>
                <a:spcPts val="560"/>
              </a:spcBef>
              <a:spcAft>
                <a:spcPts val="0"/>
              </a:spcAft>
              <a:buClr>
                <a:schemeClr val="dk1"/>
              </a:buClr>
              <a:buSzPts val="2800"/>
              <a:buFont typeface="Times New Roman"/>
              <a:buNone/>
            </a:pPr>
            <a:r>
              <a:rPr lang="en-US" sz="2800" b="0" i="0" u="none" dirty="0">
                <a:solidFill>
                  <a:schemeClr val="dk1"/>
                </a:solidFill>
                <a:latin typeface="Times New Roman"/>
                <a:ea typeface="Times New Roman"/>
                <a:cs typeface="Times New Roman"/>
                <a:sym typeface="Times New Roman"/>
              </a:rPr>
              <a:t>		=&gt; effects are very similar to those of CS-US </a:t>
            </a:r>
            <a:r>
              <a:rPr lang="en-US" sz="2800" dirty="0"/>
              <a:t>paring</a:t>
            </a:r>
            <a:r>
              <a:rPr lang="en-US" sz="2800" b="0" i="0" u="none" dirty="0">
                <a:solidFill>
                  <a:schemeClr val="dk1"/>
                </a:solidFill>
                <a:latin typeface="Times New Roman"/>
                <a:ea typeface="Times New Roman"/>
                <a:cs typeface="Times New Roman"/>
                <a:sym typeface="Times New Roman"/>
              </a:rPr>
              <a:t> </a:t>
            </a:r>
            <a:endParaRPr dirty="0"/>
          </a:p>
          <a:p>
            <a:pPr marL="609600" lvl="0" indent="-609600" algn="l" rtl="0">
              <a:lnSpc>
                <a:spcPct val="90000"/>
              </a:lnSpc>
              <a:spcBef>
                <a:spcPts val="560"/>
              </a:spcBef>
              <a:spcAft>
                <a:spcPts val="0"/>
              </a:spcAft>
              <a:buClr>
                <a:schemeClr val="dk1"/>
              </a:buClr>
              <a:buSzPts val="2800"/>
              <a:buFont typeface="Times New Roman"/>
              <a:buNone/>
            </a:pPr>
            <a:r>
              <a:rPr lang="en-US" sz="2800" b="0" i="0" u="none" dirty="0">
                <a:solidFill>
                  <a:schemeClr val="dk1"/>
                </a:solidFill>
                <a:latin typeface="Times New Roman"/>
                <a:ea typeface="Times New Roman"/>
                <a:cs typeface="Times New Roman"/>
                <a:sym typeface="Times New Roman"/>
              </a:rPr>
              <a:t>	= probably more than words occurring together </a:t>
            </a:r>
            <a:endParaRPr dirty="0"/>
          </a:p>
          <a:p>
            <a:pPr marL="609600" lvl="0" indent="-609600" algn="l" rtl="0">
              <a:lnSpc>
                <a:spcPct val="90000"/>
              </a:lnSpc>
              <a:spcBef>
                <a:spcPts val="560"/>
              </a:spcBef>
              <a:spcAft>
                <a:spcPts val="0"/>
              </a:spcAft>
              <a:buClr>
                <a:schemeClr val="dk1"/>
              </a:buClr>
              <a:buSzPts val="2800"/>
              <a:buFont typeface="Times New Roman"/>
              <a:buNone/>
            </a:pPr>
            <a:r>
              <a:rPr lang="en-US" sz="2800" b="0" i="0" u="none" dirty="0">
                <a:solidFill>
                  <a:schemeClr val="dk1"/>
                </a:solidFill>
                <a:latin typeface="Times New Roman"/>
                <a:ea typeface="Times New Roman"/>
                <a:cs typeface="Times New Roman"/>
                <a:sym typeface="Times New Roman"/>
              </a:rPr>
              <a:t>	(see Chapter 4 on complex learning) </a:t>
            </a:r>
            <a:endParaRPr dirty="0"/>
          </a:p>
          <a:p>
            <a:pPr marL="609600" lvl="0" indent="-609600" algn="l" rtl="0">
              <a:lnSpc>
                <a:spcPct val="90000"/>
              </a:lnSpc>
              <a:spcBef>
                <a:spcPts val="560"/>
              </a:spcBef>
              <a:spcAft>
                <a:spcPts val="0"/>
              </a:spcAft>
              <a:buClr>
                <a:schemeClr val="dk1"/>
              </a:buClr>
              <a:buSzPts val="2800"/>
              <a:buFont typeface="Times New Roman"/>
              <a:buNone/>
            </a:pPr>
            <a:r>
              <a:rPr lang="en-US" sz="2800" b="0" i="0" u="none" dirty="0">
                <a:solidFill>
                  <a:schemeClr val="dk1"/>
                </a:solidFill>
                <a:latin typeface="Times New Roman"/>
                <a:ea typeface="Times New Roman"/>
                <a:cs typeface="Times New Roman"/>
                <a:sym typeface="Times New Roman"/>
              </a:rPr>
              <a:t>		</a:t>
            </a:r>
            <a:endParaRPr dirty="0"/>
          </a:p>
          <a:p>
            <a:pPr marL="609600" lvl="0" indent="-609600" algn="l" rtl="0">
              <a:lnSpc>
                <a:spcPct val="90000"/>
              </a:lnSpc>
              <a:spcBef>
                <a:spcPts val="560"/>
              </a:spcBef>
              <a:spcAft>
                <a:spcPts val="0"/>
              </a:spcAft>
              <a:buClr>
                <a:schemeClr val="dk1"/>
              </a:buClr>
              <a:buSzPts val="2800"/>
              <a:buFont typeface="Times New Roman"/>
              <a:buNone/>
            </a:pPr>
            <a:r>
              <a:rPr lang="en-US" sz="2800" b="0" i="1" u="none" dirty="0">
                <a:solidFill>
                  <a:schemeClr val="dk1"/>
                </a:solidFill>
                <a:latin typeface="Times New Roman"/>
                <a:ea typeface="Times New Roman"/>
                <a:cs typeface="Times New Roman"/>
                <a:sym typeface="Times New Roman"/>
              </a:rPr>
              <a:t>I.1.1.2. The influence of the characteristics of the CS, US, and the relationship between the CS and US </a:t>
            </a:r>
            <a:br>
              <a:rPr lang="en-US" sz="2800" b="0" i="0" u="none" dirty="0">
                <a:solidFill>
                  <a:schemeClr val="dk1"/>
                </a:solidFill>
                <a:latin typeface="Times New Roman"/>
                <a:ea typeface="Times New Roman"/>
                <a:cs typeface="Times New Roman"/>
                <a:sym typeface="Times New Roman"/>
              </a:rPr>
            </a:br>
            <a:r>
              <a:rPr lang="en-US" sz="2800" b="0" i="0" u="none" dirty="0">
                <a:solidFill>
                  <a:schemeClr val="dk1"/>
                </a:solidFill>
                <a:latin typeface="Times New Roman"/>
                <a:ea typeface="Times New Roman"/>
                <a:cs typeface="Times New Roman"/>
                <a:sym typeface="Times New Roman"/>
              </a:rPr>
              <a:t>	- salience (intensity, relevance) CS and US </a:t>
            </a:r>
            <a:endParaRPr dirty="0"/>
          </a:p>
          <a:p>
            <a:pPr marL="609600" lvl="0" indent="-609600" algn="l" rtl="0">
              <a:lnSpc>
                <a:spcPct val="90000"/>
              </a:lnSpc>
              <a:spcBef>
                <a:spcPts val="560"/>
              </a:spcBef>
              <a:spcAft>
                <a:spcPts val="0"/>
              </a:spcAft>
              <a:buClr>
                <a:schemeClr val="dk1"/>
              </a:buClr>
              <a:buSzPts val="2800"/>
              <a:buFont typeface="Times New Roman"/>
              <a:buNone/>
            </a:pPr>
            <a:r>
              <a:rPr lang="en-US" sz="2800" b="0" i="0" u="none" dirty="0">
                <a:solidFill>
                  <a:schemeClr val="dk1"/>
                </a:solidFill>
                <a:latin typeface="Times New Roman"/>
                <a:ea typeface="Times New Roman"/>
                <a:cs typeface="Times New Roman"/>
                <a:sym typeface="Times New Roman"/>
              </a:rPr>
              <a:t>		- intrinsic relationships: INTERACTION CS x US </a:t>
            </a:r>
            <a:endParaRPr dirty="0"/>
          </a:p>
          <a:p>
            <a:pPr marL="609600" lvl="0" indent="-609600" algn="l" rtl="0">
              <a:lnSpc>
                <a:spcPct val="90000"/>
              </a:lnSpc>
              <a:spcBef>
                <a:spcPts val="560"/>
              </a:spcBef>
              <a:spcAft>
                <a:spcPts val="0"/>
              </a:spcAft>
              <a:buClr>
                <a:schemeClr val="dk1"/>
              </a:buClr>
              <a:buSzPts val="2800"/>
              <a:buFont typeface="Times New Roman"/>
              <a:buNone/>
            </a:pPr>
            <a:r>
              <a:rPr lang="en-US" sz="2800" b="0" i="0" u="none" dirty="0">
                <a:solidFill>
                  <a:schemeClr val="dk1"/>
                </a:solidFill>
                <a:latin typeface="Times New Roman"/>
                <a:ea typeface="Times New Roman"/>
                <a:cs typeface="Times New Roman"/>
                <a:sym typeface="Times New Roman"/>
              </a:rPr>
              <a:t>		=&gt; anecdote Seligman: aversion </a:t>
            </a:r>
            <a:endParaRPr dirty="0"/>
          </a:p>
          <a:p>
            <a:pPr marL="609600" lvl="0" indent="-609600" algn="l" rtl="0">
              <a:lnSpc>
                <a:spcPct val="90000"/>
              </a:lnSpc>
              <a:spcBef>
                <a:spcPts val="560"/>
              </a:spcBef>
              <a:spcAft>
                <a:spcPts val="0"/>
              </a:spcAft>
              <a:buClr>
                <a:schemeClr val="dk1"/>
              </a:buClr>
              <a:buSzPts val="2800"/>
              <a:buFont typeface="Times New Roman"/>
              <a:buNone/>
            </a:pPr>
            <a:r>
              <a:rPr lang="en-US" sz="2800" b="0" i="0" u="none" dirty="0">
                <a:solidFill>
                  <a:schemeClr val="dk1"/>
                </a:solidFill>
                <a:latin typeface="Times New Roman"/>
                <a:ea typeface="Times New Roman"/>
                <a:cs typeface="Times New Roman"/>
                <a:sym typeface="Times New Roman"/>
              </a:rPr>
              <a:t>	shows selectivity </a:t>
            </a:r>
            <a:r>
              <a:rPr lang="en-US" sz="2800" dirty="0"/>
              <a:t>with</a:t>
            </a:r>
            <a:r>
              <a:rPr lang="en-US" sz="2800" b="0" i="0" u="none" dirty="0">
                <a:solidFill>
                  <a:schemeClr val="dk1"/>
                </a:solidFill>
                <a:latin typeface="Times New Roman"/>
                <a:ea typeface="Times New Roman"/>
                <a:cs typeface="Times New Roman"/>
                <a:sym typeface="Times New Roman"/>
              </a:rPr>
              <a:t> which contingencies are learned </a:t>
            </a:r>
            <a:endParaRPr dirty="0"/>
          </a:p>
          <a:p>
            <a:pPr marL="609600" lvl="0" indent="-609600" algn="l" rtl="0">
              <a:lnSpc>
                <a:spcPct val="90000"/>
              </a:lnSpc>
              <a:spcBef>
                <a:spcPts val="560"/>
              </a:spcBef>
              <a:spcAft>
                <a:spcPts val="0"/>
              </a:spcAft>
              <a:buClr>
                <a:schemeClr val="dk1"/>
              </a:buClr>
              <a:buSzPts val="2800"/>
              <a:buFont typeface="Times New Roman"/>
              <a:buNone/>
            </a:pPr>
            <a:endParaRPr sz="2800" b="0" i="0" u="none" dirty="0">
              <a:solidFill>
                <a:schemeClr val="dk1"/>
              </a:solidFill>
              <a:latin typeface="Times New Roman"/>
              <a:ea typeface="Times New Roman"/>
              <a:cs typeface="Times New Roman"/>
              <a:sym typeface="Times New Roman"/>
            </a:endParaRPr>
          </a:p>
          <a:p>
            <a:pPr marL="342900" lvl="0" indent="-165100" algn="l" rtl="0">
              <a:spcBef>
                <a:spcPts val="560"/>
              </a:spcBef>
              <a:spcAft>
                <a:spcPts val="0"/>
              </a:spcAft>
              <a:buClr>
                <a:schemeClr val="dk1"/>
              </a:buClr>
              <a:buSzPts val="2800"/>
              <a:buFont typeface="Times New Roman"/>
              <a:buNone/>
            </a:pPr>
            <a:endParaRPr sz="2800" b="0" i="0" u="none" dirty="0">
              <a:solidFill>
                <a:schemeClr val="dk1"/>
              </a:solidFill>
              <a:latin typeface="Times New Roman"/>
              <a:ea typeface="Times New Roman"/>
              <a:cs typeface="Times New Roman"/>
              <a:sym typeface="Times New 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4"/>
          <p:cNvSpPr txBox="1">
            <a:spLocks noGrp="1"/>
          </p:cNvSpPr>
          <p:nvPr>
            <p:ph type="body" idx="1"/>
          </p:nvPr>
        </p:nvSpPr>
        <p:spPr>
          <a:xfrm>
            <a:off x="685800" y="314075"/>
            <a:ext cx="7772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a:t>Aversion learning in chemotherapy </a:t>
            </a:r>
            <a:endParaRPr/>
          </a:p>
        </p:txBody>
      </p:sp>
      <p:pic>
        <p:nvPicPr>
          <p:cNvPr id="159" name="Google Shape;159;p24"/>
          <p:cNvPicPr preferRelativeResize="0"/>
          <p:nvPr/>
        </p:nvPicPr>
        <p:blipFill>
          <a:blip r:embed="rId3">
            <a:alphaModFix/>
          </a:blip>
          <a:stretch>
            <a:fillRect/>
          </a:stretch>
        </p:blipFill>
        <p:spPr>
          <a:xfrm>
            <a:off x="685800" y="1114375"/>
            <a:ext cx="6858000" cy="55910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5"/>
          <p:cNvSpPr txBox="1">
            <a:spLocks noGrp="1"/>
          </p:cNvSpPr>
          <p:nvPr>
            <p:ph type="body" idx="1"/>
          </p:nvPr>
        </p:nvSpPr>
        <p:spPr>
          <a:xfrm>
            <a:off x="685800" y="304800"/>
            <a:ext cx="8099425" cy="5791200"/>
          </a:xfrm>
          <a:prstGeom prst="rect">
            <a:avLst/>
          </a:prstGeom>
          <a:noFill/>
          <a:ln>
            <a:noFill/>
          </a:ln>
        </p:spPr>
        <p:txBody>
          <a:bodyPr spcFirstLastPara="1" wrap="square" lIns="91425" tIns="45700" rIns="91425" bIns="45700" anchor="t" anchorCtr="0">
            <a:noAutofit/>
          </a:bodyPr>
          <a:lstStyle/>
          <a:p>
            <a:pPr marL="609600" lvl="0" indent="-609600" algn="l" rtl="0">
              <a:lnSpc>
                <a:spcPct val="80000"/>
              </a:lnSpc>
              <a:spcBef>
                <a:spcPts val="0"/>
              </a:spcBef>
              <a:spcAft>
                <a:spcPts val="0"/>
              </a:spcAft>
              <a:buClr>
                <a:schemeClr val="dk1"/>
              </a:buClr>
              <a:buSzPts val="2800"/>
              <a:buFont typeface="Times New Roman"/>
              <a:buNone/>
            </a:pPr>
            <a:r>
              <a:rPr lang="en-US" sz="2800" b="0" i="0" u="none" dirty="0">
                <a:solidFill>
                  <a:schemeClr val="dk1"/>
                </a:solidFill>
                <a:latin typeface="Times New Roman"/>
                <a:ea typeface="Times New Roman"/>
                <a:cs typeface="Times New Roman"/>
                <a:sym typeface="Times New Roman"/>
              </a:rPr>
              <a:t>Garcia &amp; </a:t>
            </a:r>
            <a:r>
              <a:rPr lang="en-US" sz="2800" b="0" i="0" u="none" dirty="0" err="1">
                <a:solidFill>
                  <a:schemeClr val="dk1"/>
                </a:solidFill>
                <a:latin typeface="Times New Roman"/>
                <a:ea typeface="Times New Roman"/>
                <a:cs typeface="Times New Roman"/>
                <a:sym typeface="Times New Roman"/>
              </a:rPr>
              <a:t>Koelling</a:t>
            </a:r>
            <a:r>
              <a:rPr lang="en-US" sz="2800" b="0" i="0" u="none" dirty="0">
                <a:solidFill>
                  <a:schemeClr val="dk1"/>
                </a:solidFill>
                <a:latin typeface="Times New Roman"/>
                <a:ea typeface="Times New Roman"/>
                <a:cs typeface="Times New Roman"/>
                <a:sym typeface="Times New Roman"/>
              </a:rPr>
              <a:t> (1966) </a:t>
            </a:r>
            <a:endParaRPr dirty="0"/>
          </a:p>
          <a:p>
            <a:pPr marL="609600" lvl="0" indent="-609600" algn="l" rtl="0">
              <a:lnSpc>
                <a:spcPct val="80000"/>
              </a:lnSpc>
              <a:spcBef>
                <a:spcPts val="560"/>
              </a:spcBef>
              <a:spcAft>
                <a:spcPts val="0"/>
              </a:spcAft>
              <a:buClr>
                <a:schemeClr val="dk1"/>
              </a:buClr>
              <a:buSzPts val="2800"/>
              <a:buFont typeface="Times New Roman"/>
              <a:buNone/>
            </a:pPr>
            <a:r>
              <a:rPr lang="en-US" sz="2800" b="0" i="0" u="none" dirty="0">
                <a:solidFill>
                  <a:schemeClr val="dk1"/>
                </a:solidFill>
                <a:latin typeface="Times New Roman"/>
                <a:ea typeface="Times New Roman"/>
                <a:cs typeface="Times New Roman"/>
                <a:sym typeface="Times New Roman"/>
              </a:rPr>
              <a:t>	- leather: Taste and Light/Noise (CSs) </a:t>
            </a:r>
            <a:endParaRPr dirty="0"/>
          </a:p>
          <a:p>
            <a:pPr marL="1066800" lvl="0" indent="-609600" algn="l" rtl="0">
              <a:lnSpc>
                <a:spcPct val="80000"/>
              </a:lnSpc>
              <a:spcBef>
                <a:spcPts val="560"/>
              </a:spcBef>
              <a:spcAft>
                <a:spcPts val="0"/>
              </a:spcAft>
              <a:buClr>
                <a:schemeClr val="dk1"/>
              </a:buClr>
              <a:buSzPts val="2800"/>
              <a:buFont typeface="Times New Roman"/>
              <a:buNone/>
            </a:pPr>
            <a:r>
              <a:rPr lang="en-US" sz="2800" b="0" i="0" u="none" dirty="0">
                <a:solidFill>
                  <a:schemeClr val="dk1"/>
                </a:solidFill>
                <a:latin typeface="Times New Roman"/>
                <a:ea typeface="Times New Roman"/>
                <a:cs typeface="Times New Roman"/>
                <a:sym typeface="Times New Roman"/>
              </a:rPr>
              <a:t>	Cond 1: US = Lithium chloride (poison) </a:t>
            </a:r>
          </a:p>
          <a:p>
            <a:pPr marL="1066800" lvl="0" indent="-609600" algn="l" rtl="0">
              <a:lnSpc>
                <a:spcPct val="80000"/>
              </a:lnSpc>
              <a:spcBef>
                <a:spcPts val="560"/>
              </a:spcBef>
              <a:spcAft>
                <a:spcPts val="0"/>
              </a:spcAft>
              <a:buClr>
                <a:schemeClr val="dk1"/>
              </a:buClr>
              <a:buSzPts val="2800"/>
              <a:buFont typeface="Times New Roman"/>
              <a:buNone/>
            </a:pPr>
            <a:r>
              <a:rPr lang="en-US" sz="2800" dirty="0"/>
              <a:t>	</a:t>
            </a:r>
            <a:r>
              <a:rPr lang="en-US" sz="2800" b="0" i="0" u="none" dirty="0">
                <a:solidFill>
                  <a:schemeClr val="dk1"/>
                </a:solidFill>
                <a:latin typeface="Times New Roman"/>
                <a:ea typeface="Times New Roman"/>
                <a:cs typeface="Times New Roman"/>
                <a:sym typeface="Times New Roman"/>
              </a:rPr>
              <a:t>Cond 2: US = Shock </a:t>
            </a:r>
            <a:endParaRPr dirty="0"/>
          </a:p>
          <a:p>
            <a:pPr marL="609600" lvl="0" indent="-609600" algn="l" rtl="0">
              <a:lnSpc>
                <a:spcPct val="80000"/>
              </a:lnSpc>
              <a:spcBef>
                <a:spcPts val="560"/>
              </a:spcBef>
              <a:spcAft>
                <a:spcPts val="0"/>
              </a:spcAft>
              <a:buClr>
                <a:schemeClr val="dk1"/>
              </a:buClr>
              <a:buSzPts val="2800"/>
              <a:buFont typeface="Times New Roman"/>
              <a:buNone/>
            </a:pPr>
            <a:r>
              <a:rPr lang="en-US" sz="2800" b="0" i="0" u="none" dirty="0">
                <a:solidFill>
                  <a:schemeClr val="dk1"/>
                </a:solidFill>
                <a:latin typeface="Times New Roman"/>
                <a:ea typeface="Times New Roman"/>
                <a:cs typeface="Times New Roman"/>
                <a:sym typeface="Times New Roman"/>
              </a:rPr>
              <a:t>	- test: drink with taste (K?) OR light/noise (L?) </a:t>
            </a:r>
            <a:endParaRPr dirty="0"/>
          </a:p>
          <a:p>
            <a:pPr marL="609600" lvl="0" indent="-609600" algn="l" rtl="0">
              <a:lnSpc>
                <a:spcPct val="80000"/>
              </a:lnSpc>
              <a:spcBef>
                <a:spcPts val="560"/>
              </a:spcBef>
              <a:spcAft>
                <a:spcPts val="0"/>
              </a:spcAft>
              <a:buClr>
                <a:schemeClr val="dk1"/>
              </a:buClr>
              <a:buSzPts val="2800"/>
              <a:buFont typeface="Times New Roman"/>
              <a:buNone/>
            </a:pPr>
            <a:r>
              <a:rPr lang="en-US" sz="2800" b="0" i="0" u="none" dirty="0">
                <a:solidFill>
                  <a:schemeClr val="dk1"/>
                </a:solidFill>
                <a:latin typeface="Times New Roman"/>
                <a:ea typeface="Times New Roman"/>
                <a:cs typeface="Times New Roman"/>
                <a:sym typeface="Times New Roman"/>
              </a:rPr>
              <a:t>	- 	result: </a:t>
            </a:r>
            <a:r>
              <a:rPr lang="en-US" sz="2800" b="0" i="0" u="none" dirty="0">
                <a:solidFill>
                  <a:srgbClr val="FF0000"/>
                </a:solidFill>
                <a:latin typeface="Times New Roman"/>
                <a:ea typeface="Times New Roman"/>
                <a:cs typeface="Times New Roman"/>
                <a:sym typeface="Times New Roman"/>
              </a:rPr>
              <a:t>interaction </a:t>
            </a:r>
            <a:r>
              <a:rPr lang="en-US" sz="2800" b="0" i="0" u="none" dirty="0">
                <a:solidFill>
                  <a:schemeClr val="dk1"/>
                </a:solidFill>
                <a:latin typeface="Times New Roman"/>
                <a:ea typeface="Times New Roman"/>
                <a:cs typeface="Times New Roman"/>
                <a:sym typeface="Times New Roman"/>
              </a:rPr>
              <a:t>nature CS and nature US </a:t>
            </a:r>
            <a:endParaRPr dirty="0"/>
          </a:p>
        </p:txBody>
      </p:sp>
      <p:pic>
        <p:nvPicPr>
          <p:cNvPr id="165" name="Google Shape;165;p25" descr="FIG17"/>
          <p:cNvPicPr preferRelativeResize="0"/>
          <p:nvPr/>
        </p:nvPicPr>
        <p:blipFill rotWithShape="1">
          <a:blip r:embed="rId3">
            <a:alphaModFix/>
          </a:blip>
          <a:srcRect/>
          <a:stretch/>
        </p:blipFill>
        <p:spPr>
          <a:xfrm>
            <a:off x="190500" y="2979102"/>
            <a:ext cx="8763000" cy="3660775"/>
          </a:xfrm>
          <a:prstGeom prst="rect">
            <a:avLst/>
          </a:prstGeom>
          <a:noFill/>
          <a:ln>
            <a:noFill/>
          </a:ln>
        </p:spPr>
      </p:pic>
      <p:sp>
        <p:nvSpPr>
          <p:cNvPr id="166" name="Google Shape;166;p25"/>
          <p:cNvSpPr txBox="1"/>
          <p:nvPr/>
        </p:nvSpPr>
        <p:spPr>
          <a:xfrm>
            <a:off x="6859905" y="620712"/>
            <a:ext cx="1157287" cy="523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Times New Roman"/>
              <a:buNone/>
            </a:pPr>
            <a:r>
              <a:rPr lang="en-US" sz="2800" b="0" i="0" u="none" dirty="0">
                <a:solidFill>
                  <a:schemeClr val="dk1"/>
                </a:solidFill>
                <a:latin typeface="Times New Roman"/>
                <a:ea typeface="Times New Roman"/>
                <a:cs typeface="Times New Roman"/>
                <a:sym typeface="Times New Roman"/>
              </a:rPr>
              <a:t>= KL+ </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6"/>
          <p:cNvSpPr txBox="1">
            <a:spLocks noGrp="1"/>
          </p:cNvSpPr>
          <p:nvPr>
            <p:ph type="body" idx="1"/>
          </p:nvPr>
        </p:nvSpPr>
        <p:spPr>
          <a:xfrm>
            <a:off x="250825" y="184150"/>
            <a:ext cx="8751600" cy="6524700"/>
          </a:xfrm>
          <a:prstGeom prst="rect">
            <a:avLst/>
          </a:prstGeom>
          <a:noFill/>
          <a:ln>
            <a:noFill/>
          </a:ln>
        </p:spPr>
        <p:txBody>
          <a:bodyPr spcFirstLastPara="1" wrap="square" lIns="91425" tIns="45700" rIns="91425" bIns="45700" anchor="t" anchorCtr="0">
            <a:noAutofit/>
          </a:bodyPr>
          <a:lstStyle/>
          <a:p>
            <a:pPr marL="342900" lvl="0" indent="-342900" algn="l" rtl="0">
              <a:lnSpc>
                <a:spcPct val="80000"/>
              </a:lnSpc>
              <a:spcBef>
                <a:spcPts val="0"/>
              </a:spcBef>
              <a:spcAft>
                <a:spcPts val="0"/>
              </a:spcAft>
              <a:buClr>
                <a:schemeClr val="dk1"/>
              </a:buClr>
              <a:buSzPts val="2800"/>
              <a:buFont typeface="Times New Roman"/>
              <a:buNone/>
            </a:pPr>
            <a:r>
              <a:rPr lang="en-US" sz="2800" b="0" i="1" u="none" dirty="0">
                <a:solidFill>
                  <a:schemeClr val="dk1"/>
                </a:solidFill>
                <a:latin typeface="Times New Roman"/>
                <a:ea typeface="Times New Roman"/>
                <a:cs typeface="Times New Roman"/>
                <a:sym typeface="Times New Roman"/>
              </a:rPr>
              <a:t>II.1.1.3. The impact of the nature of the US on the nature of the CR </a:t>
            </a:r>
            <a:br>
              <a:rPr lang="en-US" sz="2800" b="0" i="0" u="none" dirty="0">
                <a:solidFill>
                  <a:schemeClr val="dk1"/>
                </a:solidFill>
                <a:latin typeface="Times New Roman"/>
                <a:ea typeface="Times New Roman"/>
                <a:cs typeface="Times New Roman"/>
                <a:sym typeface="Times New Roman"/>
              </a:rPr>
            </a:br>
            <a:r>
              <a:rPr lang="en-US" sz="2800" b="0" i="0" u="none" dirty="0">
                <a:solidFill>
                  <a:schemeClr val="dk1"/>
                </a:solidFill>
                <a:latin typeface="Times New Roman"/>
                <a:ea typeface="Times New Roman"/>
                <a:cs typeface="Times New Roman"/>
                <a:sym typeface="Times New Roman"/>
              </a:rPr>
              <a:t>- </a:t>
            </a:r>
            <a:r>
              <a:rPr lang="en-US" sz="2800" b="0" i="0" u="none" dirty="0">
                <a:solidFill>
                  <a:srgbClr val="FF0000"/>
                </a:solidFill>
                <a:latin typeface="Times New Roman"/>
                <a:ea typeface="Times New Roman"/>
                <a:cs typeface="Times New Roman"/>
                <a:sym typeface="Times New Roman"/>
              </a:rPr>
              <a:t>appetitive </a:t>
            </a:r>
            <a:r>
              <a:rPr lang="en-US" sz="2800" b="0" i="0" u="none" dirty="0">
                <a:solidFill>
                  <a:schemeClr val="dk1"/>
                </a:solidFill>
                <a:latin typeface="Times New Roman"/>
                <a:ea typeface="Times New Roman"/>
                <a:cs typeface="Times New Roman"/>
                <a:sym typeface="Times New Roman"/>
              </a:rPr>
              <a:t>US =&gt; appetitive CR (</a:t>
            </a:r>
            <a:r>
              <a:rPr lang="en-US" sz="2800" dirty="0"/>
              <a:t>e.g</a:t>
            </a:r>
            <a:r>
              <a:rPr lang="en-US" sz="2800" b="0" i="0" u="none" dirty="0">
                <a:solidFill>
                  <a:schemeClr val="dk1"/>
                </a:solidFill>
                <a:latin typeface="Times New Roman"/>
                <a:ea typeface="Times New Roman"/>
                <a:cs typeface="Times New Roman"/>
                <a:sym typeface="Times New Roman"/>
              </a:rPr>
              <a:t>., salivation) </a:t>
            </a:r>
            <a:endParaRPr dirty="0"/>
          </a:p>
          <a:p>
            <a:pPr marL="342900" lvl="0" indent="-342900" algn="l" rtl="0">
              <a:lnSpc>
                <a:spcPct val="80000"/>
              </a:lnSpc>
              <a:spcBef>
                <a:spcPts val="560"/>
              </a:spcBef>
              <a:spcAft>
                <a:spcPts val="0"/>
              </a:spcAft>
              <a:buClr>
                <a:schemeClr val="dk1"/>
              </a:buClr>
              <a:buSzPts val="2800"/>
              <a:buFont typeface="Times New Roman"/>
              <a:buNone/>
            </a:pPr>
            <a:r>
              <a:rPr lang="en-US" sz="2800" b="0" i="0" u="none" dirty="0">
                <a:solidFill>
                  <a:schemeClr val="dk1"/>
                </a:solidFill>
                <a:latin typeface="Times New Roman"/>
                <a:ea typeface="Times New Roman"/>
                <a:cs typeface="Times New Roman"/>
                <a:sym typeface="Times New Roman"/>
              </a:rPr>
              <a:t>	  </a:t>
            </a:r>
            <a:r>
              <a:rPr lang="en-US" sz="2800" b="0" i="0" u="none" dirty="0">
                <a:solidFill>
                  <a:srgbClr val="FF0000"/>
                </a:solidFill>
                <a:latin typeface="Times New Roman"/>
                <a:ea typeface="Times New Roman"/>
                <a:cs typeface="Times New Roman"/>
                <a:sym typeface="Times New Roman"/>
              </a:rPr>
              <a:t>aversive </a:t>
            </a:r>
            <a:r>
              <a:rPr lang="en-US" sz="2800" b="0" i="0" u="none" dirty="0">
                <a:solidFill>
                  <a:schemeClr val="dk1"/>
                </a:solidFill>
                <a:latin typeface="Times New Roman"/>
                <a:ea typeface="Times New Roman"/>
                <a:cs typeface="Times New Roman"/>
                <a:sym typeface="Times New Roman"/>
              </a:rPr>
              <a:t>US =&gt; defensive CR (</a:t>
            </a:r>
            <a:r>
              <a:rPr lang="en-US" sz="2800" dirty="0"/>
              <a:t>e.g.</a:t>
            </a:r>
            <a:r>
              <a:rPr lang="en-US" sz="2800" b="0" i="0" u="none" dirty="0">
                <a:solidFill>
                  <a:schemeClr val="dk1"/>
                </a:solidFill>
                <a:latin typeface="Times New Roman"/>
                <a:ea typeface="Times New Roman"/>
                <a:cs typeface="Times New Roman"/>
                <a:sym typeface="Times New Roman"/>
              </a:rPr>
              <a:t>, freezing) </a:t>
            </a:r>
            <a:endParaRPr dirty="0"/>
          </a:p>
          <a:p>
            <a:pPr marL="800100" lvl="0" indent="-342900" algn="l" rtl="0">
              <a:lnSpc>
                <a:spcPct val="80000"/>
              </a:lnSpc>
              <a:spcBef>
                <a:spcPts val="560"/>
              </a:spcBef>
              <a:spcAft>
                <a:spcPts val="0"/>
              </a:spcAft>
              <a:buClr>
                <a:schemeClr val="dk1"/>
              </a:buClr>
              <a:buSzPts val="2800"/>
              <a:buFont typeface="Times New Roman"/>
              <a:buNone/>
            </a:pPr>
            <a:r>
              <a:rPr lang="en-US" sz="2800" b="0" i="0" u="none" dirty="0">
                <a:solidFill>
                  <a:schemeClr val="dk1"/>
                </a:solidFill>
                <a:latin typeface="Times New Roman"/>
                <a:ea typeface="Times New Roman"/>
                <a:cs typeface="Times New Roman"/>
                <a:sym typeface="Times New Roman"/>
              </a:rPr>
              <a:t>	</a:t>
            </a:r>
            <a:r>
              <a:rPr lang="en-US" sz="2800" dirty="0"/>
              <a:t>!!! </a:t>
            </a:r>
            <a:r>
              <a:rPr lang="en-US" sz="2800" b="0" i="0" u="none" dirty="0">
                <a:solidFill>
                  <a:schemeClr val="dk1"/>
                </a:solidFill>
                <a:latin typeface="Times New Roman"/>
                <a:ea typeface="Times New Roman"/>
                <a:cs typeface="Times New Roman"/>
                <a:sym typeface="Times New Roman"/>
              </a:rPr>
              <a:t>but CR may differ from UR; e.g., anxiety, drugs</a:t>
            </a:r>
            <a:r>
              <a:rPr lang="en-US" sz="2800" dirty="0"/>
              <a:t>; </a:t>
            </a:r>
            <a:r>
              <a:rPr lang="en-US" sz="2800" b="0" i="0" u="none" dirty="0">
                <a:solidFill>
                  <a:schemeClr val="dk1"/>
                </a:solidFill>
                <a:latin typeface="Times New Roman"/>
                <a:ea typeface="Times New Roman"/>
                <a:cs typeface="Times New Roman"/>
                <a:sym typeface="Times New Roman"/>
              </a:rPr>
              <a:t>see also </a:t>
            </a:r>
            <a:r>
              <a:rPr lang="en-US" sz="2800" dirty="0"/>
              <a:t>VIDEO conditioned suppression!!! </a:t>
            </a:r>
            <a:endParaRPr dirty="0"/>
          </a:p>
          <a:p>
            <a:pPr marL="342900" lvl="0" indent="-342900" algn="l" rtl="0">
              <a:lnSpc>
                <a:spcPct val="80000"/>
              </a:lnSpc>
              <a:spcBef>
                <a:spcPts val="560"/>
              </a:spcBef>
              <a:spcAft>
                <a:spcPts val="0"/>
              </a:spcAft>
              <a:buClr>
                <a:schemeClr val="dk1"/>
              </a:buClr>
              <a:buSzPts val="2800"/>
              <a:buFont typeface="Times New Roman"/>
              <a:buNone/>
            </a:pPr>
            <a:endParaRPr sz="2800" b="0" i="0" u="none" dirty="0">
              <a:solidFill>
                <a:schemeClr val="dk1"/>
              </a:solidFill>
              <a:latin typeface="Times New Roman"/>
              <a:ea typeface="Times New Roman"/>
              <a:cs typeface="Times New Roman"/>
              <a:sym typeface="Times New Roman"/>
            </a:endParaRPr>
          </a:p>
          <a:p>
            <a:pPr marL="342900" lvl="0" indent="-342900" algn="l" rtl="0">
              <a:lnSpc>
                <a:spcPct val="80000"/>
              </a:lnSpc>
              <a:spcBef>
                <a:spcPts val="560"/>
              </a:spcBef>
              <a:spcAft>
                <a:spcPts val="0"/>
              </a:spcAft>
              <a:buClr>
                <a:schemeClr val="dk1"/>
              </a:buClr>
              <a:buSzPts val="2800"/>
              <a:buFont typeface="Times New Roman"/>
              <a:buNone/>
            </a:pPr>
            <a:endParaRPr sz="2800" b="0" i="0" u="none" dirty="0">
              <a:solidFill>
                <a:schemeClr val="dk1"/>
              </a:solidFill>
              <a:latin typeface="Times New Roman"/>
              <a:ea typeface="Times New Roman"/>
              <a:cs typeface="Times New Roman"/>
              <a:sym typeface="Times New Roman"/>
            </a:endParaRPr>
          </a:p>
          <a:p>
            <a:pPr marL="342900" lvl="0" indent="-342900" algn="l" rtl="0">
              <a:lnSpc>
                <a:spcPct val="80000"/>
              </a:lnSpc>
              <a:spcBef>
                <a:spcPts val="560"/>
              </a:spcBef>
              <a:spcAft>
                <a:spcPts val="0"/>
              </a:spcAft>
              <a:buClr>
                <a:schemeClr val="dk1"/>
              </a:buClr>
              <a:buSzPts val="2800"/>
              <a:buFont typeface="Times New Roman"/>
              <a:buNone/>
            </a:pPr>
            <a:endParaRPr sz="2800" b="0" i="0" u="none" dirty="0">
              <a:solidFill>
                <a:schemeClr val="dk1"/>
              </a:solidFill>
              <a:latin typeface="Times New Roman"/>
              <a:ea typeface="Times New Roman"/>
              <a:cs typeface="Times New Roman"/>
              <a:sym typeface="Times New Roman"/>
            </a:endParaRPr>
          </a:p>
          <a:p>
            <a:pPr marL="342900" lvl="0" indent="-342900" algn="l" rtl="0">
              <a:lnSpc>
                <a:spcPct val="80000"/>
              </a:lnSpc>
              <a:spcBef>
                <a:spcPts val="560"/>
              </a:spcBef>
              <a:spcAft>
                <a:spcPts val="0"/>
              </a:spcAft>
              <a:buClr>
                <a:schemeClr val="dk1"/>
              </a:buClr>
              <a:buSzPts val="2800"/>
              <a:buFont typeface="Times New Roman"/>
              <a:buNone/>
            </a:pPr>
            <a:endParaRPr sz="2800" b="0" i="0" u="none" dirty="0">
              <a:solidFill>
                <a:schemeClr val="dk1"/>
              </a:solidFill>
              <a:latin typeface="Times New Roman"/>
              <a:ea typeface="Times New Roman"/>
              <a:cs typeface="Times New Roman"/>
              <a:sym typeface="Times New Roman"/>
            </a:endParaRPr>
          </a:p>
          <a:p>
            <a:pPr marL="342900" lvl="0" indent="-342900" algn="l" rtl="0">
              <a:lnSpc>
                <a:spcPct val="80000"/>
              </a:lnSpc>
              <a:spcBef>
                <a:spcPts val="560"/>
              </a:spcBef>
              <a:spcAft>
                <a:spcPts val="0"/>
              </a:spcAft>
              <a:buClr>
                <a:schemeClr val="dk1"/>
              </a:buClr>
              <a:buSzPts val="2800"/>
              <a:buFont typeface="Times New Roman"/>
              <a:buNone/>
            </a:pPr>
            <a:endParaRPr sz="2800" b="0" i="0" u="none" dirty="0">
              <a:solidFill>
                <a:schemeClr val="dk1"/>
              </a:solidFill>
              <a:latin typeface="Times New Roman"/>
              <a:ea typeface="Times New Roman"/>
              <a:cs typeface="Times New Roman"/>
              <a:sym typeface="Times New Roman"/>
            </a:endParaRPr>
          </a:p>
          <a:p>
            <a:pPr marL="342900" lvl="0" indent="-342900" algn="l" rtl="0">
              <a:lnSpc>
                <a:spcPct val="80000"/>
              </a:lnSpc>
              <a:spcBef>
                <a:spcPts val="560"/>
              </a:spcBef>
              <a:spcAft>
                <a:spcPts val="0"/>
              </a:spcAft>
              <a:buClr>
                <a:schemeClr val="dk1"/>
              </a:buClr>
              <a:buSzPts val="2800"/>
              <a:buFont typeface="Times New Roman"/>
              <a:buNone/>
            </a:pPr>
            <a:r>
              <a:rPr lang="en-US" sz="2800" b="0" i="0" u="none" dirty="0">
                <a:solidFill>
                  <a:schemeClr val="dk1"/>
                </a:solidFill>
                <a:latin typeface="Times New Roman"/>
                <a:ea typeface="Times New Roman"/>
                <a:cs typeface="Times New Roman"/>
                <a:sym typeface="Times New Roman"/>
              </a:rPr>
              <a:t>	</a:t>
            </a:r>
            <a:endParaRPr dirty="0"/>
          </a:p>
          <a:p>
            <a:pPr marL="342900" lvl="0" indent="-342900" algn="l" rtl="0">
              <a:lnSpc>
                <a:spcPct val="80000"/>
              </a:lnSpc>
              <a:spcBef>
                <a:spcPts val="560"/>
              </a:spcBef>
              <a:spcAft>
                <a:spcPts val="0"/>
              </a:spcAft>
              <a:buClr>
                <a:schemeClr val="dk1"/>
              </a:buClr>
              <a:buSzPts val="2800"/>
              <a:buFont typeface="Times New Roman"/>
              <a:buNone/>
            </a:pPr>
            <a:r>
              <a:rPr lang="en-US" sz="2800" b="0" i="0" u="none" dirty="0">
                <a:solidFill>
                  <a:schemeClr val="dk1"/>
                </a:solidFill>
                <a:latin typeface="Times New Roman"/>
                <a:ea typeface="Times New Roman"/>
                <a:cs typeface="Times New Roman"/>
                <a:sym typeface="Times New Roman"/>
              </a:rPr>
              <a:t>	- change in US: </a:t>
            </a:r>
            <a:endParaRPr lang="en-US" dirty="0"/>
          </a:p>
          <a:p>
            <a:pPr marL="342900" lvl="0" indent="-342900" algn="l" rtl="0">
              <a:lnSpc>
                <a:spcPct val="80000"/>
              </a:lnSpc>
              <a:spcBef>
                <a:spcPts val="560"/>
              </a:spcBef>
              <a:spcAft>
                <a:spcPts val="0"/>
              </a:spcAft>
              <a:buClr>
                <a:schemeClr val="dk1"/>
              </a:buClr>
              <a:buSzPts val="2800"/>
              <a:buFont typeface="Times New Roman"/>
              <a:buNone/>
            </a:pPr>
            <a:r>
              <a:rPr lang="en-US" sz="2800" b="0" i="0" u="none" dirty="0">
                <a:solidFill>
                  <a:schemeClr val="dk1"/>
                </a:solidFill>
                <a:latin typeface="Times New Roman"/>
                <a:ea typeface="Times New Roman"/>
                <a:cs typeface="Times New Roman"/>
                <a:sym typeface="Times New Roman"/>
              </a:rPr>
              <a:t>	*valence US: </a:t>
            </a:r>
            <a:r>
              <a:rPr lang="en-US" sz="2800" b="0" i="0" u="none" dirty="0">
                <a:solidFill>
                  <a:srgbClr val="FF0000"/>
                </a:solidFill>
                <a:latin typeface="Times New Roman"/>
                <a:ea typeface="Times New Roman"/>
                <a:cs typeface="Times New Roman"/>
                <a:sym typeface="Times New Roman"/>
              </a:rPr>
              <a:t>US evaluation </a:t>
            </a:r>
            <a:r>
              <a:rPr lang="en-US" sz="2800" b="0" i="0" u="none" dirty="0">
                <a:solidFill>
                  <a:schemeClr val="dk1"/>
                </a:solidFill>
                <a:latin typeface="Times New Roman"/>
                <a:ea typeface="Times New Roman"/>
                <a:cs typeface="Times New Roman"/>
                <a:sym typeface="Times New Roman"/>
              </a:rPr>
              <a:t>(e.g., make food bad) </a:t>
            </a:r>
            <a:endParaRPr lang="en-US" dirty="0"/>
          </a:p>
          <a:p>
            <a:pPr marL="342900" lvl="0" indent="-342900" algn="l" rtl="0">
              <a:lnSpc>
                <a:spcPct val="80000"/>
              </a:lnSpc>
              <a:spcBef>
                <a:spcPts val="560"/>
              </a:spcBef>
              <a:spcAft>
                <a:spcPts val="0"/>
              </a:spcAft>
              <a:buClr>
                <a:schemeClr val="dk1"/>
              </a:buClr>
              <a:buSzPts val="2800"/>
              <a:buFont typeface="Times New Roman"/>
              <a:buNone/>
            </a:pPr>
            <a:r>
              <a:rPr lang="en-US" sz="2800" b="0" i="0" u="none" dirty="0">
                <a:solidFill>
                  <a:schemeClr val="dk1"/>
                </a:solidFill>
                <a:latin typeface="Times New Roman"/>
                <a:ea typeface="Times New Roman"/>
                <a:cs typeface="Times New Roman"/>
                <a:sym typeface="Times New Roman"/>
              </a:rPr>
              <a:t>	*Type of US: </a:t>
            </a:r>
            <a:r>
              <a:rPr lang="en-US" sz="2800" b="0" i="0" u="none" dirty="0">
                <a:solidFill>
                  <a:srgbClr val="FF0000"/>
                </a:solidFill>
                <a:latin typeface="Times New Roman"/>
                <a:ea typeface="Times New Roman"/>
                <a:cs typeface="Times New Roman"/>
                <a:sym typeface="Times New Roman"/>
              </a:rPr>
              <a:t>counter-conditioning</a:t>
            </a:r>
            <a:r>
              <a:rPr lang="en-US" sz="2800" b="0" i="0" u="none" dirty="0">
                <a:solidFill>
                  <a:schemeClr val="dk1"/>
                </a:solidFill>
                <a:latin typeface="Times New Roman"/>
                <a:ea typeface="Times New Roman"/>
                <a:cs typeface="Times New Roman"/>
                <a:sym typeface="Times New Roman"/>
              </a:rPr>
              <a:t>: CS-shock then CS-food </a:t>
            </a:r>
            <a:endParaRPr dirty="0"/>
          </a:p>
        </p:txBody>
      </p:sp>
      <p:grpSp>
        <p:nvGrpSpPr>
          <p:cNvPr id="172" name="Google Shape;172;p26"/>
          <p:cNvGrpSpPr/>
          <p:nvPr/>
        </p:nvGrpSpPr>
        <p:grpSpPr>
          <a:xfrm>
            <a:off x="3601775" y="2610387"/>
            <a:ext cx="3889375" cy="2447925"/>
            <a:chOff x="3240" y="4016"/>
            <a:chExt cx="3345" cy="2160"/>
          </a:xfrm>
        </p:grpSpPr>
        <p:sp>
          <p:nvSpPr>
            <p:cNvPr id="173" name="Google Shape;173;p26"/>
            <p:cNvSpPr txBox="1"/>
            <p:nvPr/>
          </p:nvSpPr>
          <p:spPr>
            <a:xfrm>
              <a:off x="3544" y="4016"/>
              <a:ext cx="719" cy="54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Times New Roman"/>
                <a:buNone/>
              </a:pPr>
              <a:r>
                <a:rPr lang="en-US" sz="2400" b="0" i="0" u="none">
                  <a:solidFill>
                    <a:schemeClr val="dk1"/>
                  </a:solidFill>
                  <a:latin typeface="Times New Roman"/>
                  <a:ea typeface="Times New Roman"/>
                  <a:cs typeface="Times New Roman"/>
                  <a:sym typeface="Times New Roman"/>
                </a:rPr>
                <a:t>   CS </a:t>
              </a:r>
              <a:endParaRPr/>
            </a:p>
          </p:txBody>
        </p:sp>
        <p:sp>
          <p:nvSpPr>
            <p:cNvPr id="174" name="Google Shape;174;p26"/>
            <p:cNvSpPr txBox="1"/>
            <p:nvPr/>
          </p:nvSpPr>
          <p:spPr>
            <a:xfrm>
              <a:off x="3600" y="5276"/>
              <a:ext cx="720" cy="54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Times New Roman"/>
                <a:buNone/>
              </a:pPr>
              <a:r>
                <a:rPr lang="en-US" sz="2400" b="0" i="0" u="none">
                  <a:solidFill>
                    <a:schemeClr val="dk1"/>
                  </a:solidFill>
                  <a:latin typeface="Times New Roman"/>
                  <a:ea typeface="Times New Roman"/>
                  <a:cs typeface="Times New Roman"/>
                  <a:sym typeface="Times New Roman"/>
                </a:rPr>
                <a:t>   US </a:t>
              </a:r>
              <a:endParaRPr/>
            </a:p>
          </p:txBody>
        </p:sp>
        <p:sp>
          <p:nvSpPr>
            <p:cNvPr id="175" name="Google Shape;175;p26"/>
            <p:cNvSpPr txBox="1"/>
            <p:nvPr/>
          </p:nvSpPr>
          <p:spPr>
            <a:xfrm>
              <a:off x="5746" y="5109"/>
              <a:ext cx="720" cy="54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Times New Roman"/>
                <a:buNone/>
              </a:pPr>
              <a:endParaRPr sz="1200" b="0" i="0" u="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2400"/>
                <a:buFont typeface="Times New Roman"/>
                <a:buNone/>
              </a:pPr>
              <a:r>
                <a:rPr lang="en-US" sz="2400" b="0" i="0" u="none">
                  <a:solidFill>
                    <a:schemeClr val="dk1"/>
                  </a:solidFill>
                  <a:latin typeface="Times New Roman"/>
                  <a:ea typeface="Times New Roman"/>
                  <a:cs typeface="Times New Roman"/>
                  <a:sym typeface="Times New Roman"/>
                </a:rPr>
                <a:t>UR </a:t>
              </a:r>
              <a:endParaRPr/>
            </a:p>
          </p:txBody>
        </p:sp>
        <p:sp>
          <p:nvSpPr>
            <p:cNvPr id="176" name="Google Shape;176;p26"/>
            <p:cNvSpPr txBox="1"/>
            <p:nvPr/>
          </p:nvSpPr>
          <p:spPr>
            <a:xfrm>
              <a:off x="5685" y="4917"/>
              <a:ext cx="900" cy="54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Times New Roman"/>
                <a:buNone/>
              </a:pPr>
              <a:r>
                <a:rPr lang="en-US" sz="2400" b="0" i="0" u="none">
                  <a:solidFill>
                    <a:schemeClr val="dk1"/>
                  </a:solidFill>
                  <a:latin typeface="Times New Roman"/>
                  <a:ea typeface="Times New Roman"/>
                  <a:cs typeface="Times New Roman"/>
                  <a:sym typeface="Times New Roman"/>
                </a:rPr>
                <a:t>(CR) </a:t>
              </a:r>
              <a:endParaRPr/>
            </a:p>
          </p:txBody>
        </p:sp>
        <p:cxnSp>
          <p:nvCxnSpPr>
            <p:cNvPr id="177" name="Google Shape;177;p26"/>
            <p:cNvCxnSpPr/>
            <p:nvPr/>
          </p:nvCxnSpPr>
          <p:spPr>
            <a:xfrm>
              <a:off x="4140" y="4298"/>
              <a:ext cx="1594" cy="759"/>
            </a:xfrm>
            <a:prstGeom prst="straightConnector1">
              <a:avLst/>
            </a:prstGeom>
            <a:noFill/>
            <a:ln w="9525" cap="flat" cmpd="sng">
              <a:solidFill>
                <a:srgbClr val="000000"/>
              </a:solidFill>
              <a:prstDash val="solid"/>
              <a:miter lim="800000"/>
              <a:headEnd type="none" w="med" len="med"/>
              <a:tailEnd type="triangle" w="med" len="med"/>
            </a:ln>
          </p:spPr>
        </p:cxnSp>
        <p:cxnSp>
          <p:nvCxnSpPr>
            <p:cNvPr id="178" name="Google Shape;178;p26"/>
            <p:cNvCxnSpPr/>
            <p:nvPr/>
          </p:nvCxnSpPr>
          <p:spPr>
            <a:xfrm>
              <a:off x="3904" y="4388"/>
              <a:ext cx="0" cy="952"/>
            </a:xfrm>
            <a:prstGeom prst="straightConnector1">
              <a:avLst/>
            </a:prstGeom>
            <a:noFill/>
            <a:ln w="9525" cap="flat" cmpd="sng">
              <a:solidFill>
                <a:srgbClr val="000000"/>
              </a:solidFill>
              <a:prstDash val="solid"/>
              <a:miter lim="800000"/>
              <a:headEnd type="none" w="med" len="med"/>
              <a:tailEnd type="none" w="med" len="med"/>
            </a:ln>
          </p:spPr>
        </p:cxnSp>
        <p:cxnSp>
          <p:nvCxnSpPr>
            <p:cNvPr id="179" name="Google Shape;179;p26"/>
            <p:cNvCxnSpPr/>
            <p:nvPr/>
          </p:nvCxnSpPr>
          <p:spPr>
            <a:xfrm>
              <a:off x="4170" y="5487"/>
              <a:ext cx="1633" cy="1"/>
            </a:xfrm>
            <a:prstGeom prst="straightConnector1">
              <a:avLst/>
            </a:prstGeom>
            <a:noFill/>
            <a:ln w="9525" cap="flat" cmpd="sng">
              <a:solidFill>
                <a:srgbClr val="000000"/>
              </a:solidFill>
              <a:prstDash val="solid"/>
              <a:miter lim="800000"/>
              <a:headEnd type="none" w="med" len="med"/>
              <a:tailEnd type="triangle" w="med" len="med"/>
            </a:ln>
          </p:spPr>
        </p:cxnSp>
        <p:sp>
          <p:nvSpPr>
            <p:cNvPr id="180" name="Google Shape;180;p26"/>
            <p:cNvSpPr txBox="1"/>
            <p:nvPr/>
          </p:nvSpPr>
          <p:spPr>
            <a:xfrm>
              <a:off x="3240" y="4556"/>
              <a:ext cx="720" cy="54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Times New Roman"/>
                <a:buNone/>
              </a:pPr>
              <a:r>
                <a:rPr lang="en-US" sz="2400" b="0" i="0" u="none">
                  <a:solidFill>
                    <a:schemeClr val="dk1"/>
                  </a:solidFill>
                  <a:latin typeface="Times New Roman"/>
                  <a:ea typeface="Times New Roman"/>
                  <a:cs typeface="Times New Roman"/>
                  <a:sym typeface="Times New Roman"/>
                </a:rPr>
                <a:t>     (2) </a:t>
              </a:r>
              <a:endParaRPr/>
            </a:p>
          </p:txBody>
        </p:sp>
        <p:sp>
          <p:nvSpPr>
            <p:cNvPr id="181" name="Google Shape;181;p26"/>
            <p:cNvSpPr txBox="1"/>
            <p:nvPr/>
          </p:nvSpPr>
          <p:spPr>
            <a:xfrm>
              <a:off x="5400" y="4376"/>
              <a:ext cx="720" cy="54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Times New Roman"/>
                <a:buNone/>
              </a:pPr>
              <a:r>
                <a:rPr lang="en-US" sz="2400" b="0" i="0" u="none">
                  <a:solidFill>
                    <a:schemeClr val="dk1"/>
                  </a:solidFill>
                  <a:latin typeface="Times New Roman"/>
                  <a:ea typeface="Times New Roman"/>
                  <a:cs typeface="Times New Roman"/>
                  <a:sym typeface="Times New Roman"/>
                </a:rPr>
                <a:t>(3) </a:t>
              </a:r>
              <a:endParaRPr/>
            </a:p>
          </p:txBody>
        </p:sp>
        <p:sp>
          <p:nvSpPr>
            <p:cNvPr id="182" name="Google Shape;182;p26"/>
            <p:cNvSpPr txBox="1"/>
            <p:nvPr/>
          </p:nvSpPr>
          <p:spPr>
            <a:xfrm>
              <a:off x="4500" y="5636"/>
              <a:ext cx="720" cy="54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Times New Roman"/>
                <a:buNone/>
              </a:pPr>
              <a:r>
                <a:rPr lang="en-US" sz="2400" b="0" i="0" u="none">
                  <a:solidFill>
                    <a:schemeClr val="dk1"/>
                  </a:solidFill>
                  <a:latin typeface="Times New Roman"/>
                  <a:ea typeface="Times New Roman"/>
                  <a:cs typeface="Times New Roman"/>
                  <a:sym typeface="Times New Roman"/>
                </a:rPr>
                <a:t>(1) </a:t>
              </a:r>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7"/>
          <p:cNvSpPr txBox="1">
            <a:spLocks noGrp="1"/>
          </p:cNvSpPr>
          <p:nvPr>
            <p:ph type="body" idx="1"/>
          </p:nvPr>
        </p:nvSpPr>
        <p:spPr>
          <a:xfrm>
            <a:off x="684212" y="260350"/>
            <a:ext cx="7772400" cy="5475287"/>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800"/>
              <a:buFont typeface="Times New Roman"/>
              <a:buNone/>
            </a:pPr>
            <a:r>
              <a:rPr lang="en-US" sz="2800" b="0" i="0" u="none" dirty="0">
                <a:solidFill>
                  <a:schemeClr val="dk1"/>
                </a:solidFill>
                <a:latin typeface="Times New Roman"/>
                <a:ea typeface="Times New Roman"/>
                <a:cs typeface="Times New Roman"/>
                <a:sym typeface="Times New Roman"/>
              </a:rPr>
              <a:t>			US revaluation effect: </a:t>
            </a:r>
            <a:endParaRPr dirty="0"/>
          </a:p>
          <a:p>
            <a:pPr marL="342900" lvl="0" indent="-342900" algn="l" rtl="0">
              <a:lnSpc>
                <a:spcPct val="100000"/>
              </a:lnSpc>
              <a:spcBef>
                <a:spcPts val="560"/>
              </a:spcBef>
              <a:spcAft>
                <a:spcPts val="0"/>
              </a:spcAft>
              <a:buClr>
                <a:schemeClr val="dk1"/>
              </a:buClr>
              <a:buSzPts val="2800"/>
              <a:buFont typeface="Times New Roman"/>
              <a:buNone/>
            </a:pPr>
            <a:endParaRPr sz="2800" b="0" i="0" u="none" dirty="0">
              <a:solidFill>
                <a:schemeClr val="dk1"/>
              </a:solidFill>
              <a:latin typeface="Times New Roman"/>
              <a:ea typeface="Times New Roman"/>
              <a:cs typeface="Times New Roman"/>
              <a:sym typeface="Times New Roman"/>
            </a:endParaRPr>
          </a:p>
          <a:p>
            <a:pPr marL="342900" lvl="0" indent="-342900" algn="l" rtl="0">
              <a:lnSpc>
                <a:spcPct val="100000"/>
              </a:lnSpc>
              <a:spcBef>
                <a:spcPts val="560"/>
              </a:spcBef>
              <a:spcAft>
                <a:spcPts val="0"/>
              </a:spcAft>
              <a:buClr>
                <a:schemeClr val="dk1"/>
              </a:buClr>
              <a:buSzPts val="2800"/>
              <a:buFont typeface="Times New Roman"/>
              <a:buNone/>
            </a:pPr>
            <a:r>
              <a:rPr lang="en-US" sz="2800" b="0" i="0" u="none" dirty="0">
                <a:solidFill>
                  <a:schemeClr val="dk1"/>
                </a:solidFill>
                <a:latin typeface="Times New Roman"/>
                <a:ea typeface="Times New Roman"/>
                <a:cs typeface="Times New Roman"/>
                <a:sym typeface="Times New Roman"/>
              </a:rPr>
              <a:t>Faze 1: </a:t>
            </a:r>
            <a:endParaRPr dirty="0"/>
          </a:p>
          <a:p>
            <a:pPr marL="342900" lvl="0" indent="-342900" algn="l" rtl="0">
              <a:lnSpc>
                <a:spcPct val="100000"/>
              </a:lnSpc>
              <a:spcBef>
                <a:spcPts val="560"/>
              </a:spcBef>
              <a:spcAft>
                <a:spcPts val="0"/>
              </a:spcAft>
              <a:buClr>
                <a:schemeClr val="dk1"/>
              </a:buClr>
              <a:buSzPts val="2800"/>
              <a:buFont typeface="Times New Roman"/>
              <a:buNone/>
            </a:pPr>
            <a:r>
              <a:rPr lang="en-US" sz="2800" b="0" i="0" u="none" dirty="0">
                <a:solidFill>
                  <a:schemeClr val="dk1"/>
                </a:solidFill>
                <a:latin typeface="Times New Roman"/>
                <a:ea typeface="Times New Roman"/>
                <a:cs typeface="Times New Roman"/>
                <a:sym typeface="Times New Roman"/>
              </a:rPr>
              <a:t>	bell (CS) - food (US) </a:t>
            </a:r>
            <a:endParaRPr dirty="0"/>
          </a:p>
          <a:p>
            <a:pPr marL="342900" lvl="0" indent="-342900" algn="l" rtl="0">
              <a:lnSpc>
                <a:spcPct val="100000"/>
              </a:lnSpc>
              <a:spcBef>
                <a:spcPts val="560"/>
              </a:spcBef>
              <a:spcAft>
                <a:spcPts val="0"/>
              </a:spcAft>
              <a:buClr>
                <a:schemeClr val="dk1"/>
              </a:buClr>
              <a:buSzPts val="2800"/>
              <a:buFont typeface="Times New Roman"/>
              <a:buNone/>
            </a:pPr>
            <a:r>
              <a:rPr lang="en-US" sz="2800" b="0" i="0" u="none" dirty="0">
                <a:solidFill>
                  <a:schemeClr val="dk1"/>
                </a:solidFill>
                <a:latin typeface="Times New Roman"/>
                <a:ea typeface="Times New Roman"/>
                <a:cs typeface="Times New Roman"/>
                <a:sym typeface="Times New Roman"/>
              </a:rPr>
              <a:t>		=&gt; the bell afterwards elicits salivation </a:t>
            </a:r>
            <a:endParaRPr dirty="0"/>
          </a:p>
          <a:p>
            <a:pPr marL="342900" lvl="0" indent="-342900" algn="l" rtl="0">
              <a:lnSpc>
                <a:spcPct val="100000"/>
              </a:lnSpc>
              <a:spcBef>
                <a:spcPts val="560"/>
              </a:spcBef>
              <a:spcAft>
                <a:spcPts val="0"/>
              </a:spcAft>
              <a:buClr>
                <a:schemeClr val="dk1"/>
              </a:buClr>
              <a:buSzPts val="2800"/>
              <a:buFont typeface="Times New Roman"/>
              <a:buNone/>
            </a:pPr>
            <a:r>
              <a:rPr lang="en-US" sz="2800" b="0" i="0" u="none" dirty="0">
                <a:solidFill>
                  <a:schemeClr val="dk1"/>
                </a:solidFill>
                <a:latin typeface="Times New Roman"/>
                <a:ea typeface="Times New Roman"/>
                <a:cs typeface="Times New Roman"/>
                <a:sym typeface="Times New Roman"/>
              </a:rPr>
              <a:t>Faze 2: </a:t>
            </a:r>
            <a:endParaRPr dirty="0"/>
          </a:p>
          <a:p>
            <a:pPr marL="342900" lvl="0" indent="-342900" algn="l" rtl="0">
              <a:lnSpc>
                <a:spcPct val="100000"/>
              </a:lnSpc>
              <a:spcBef>
                <a:spcPts val="560"/>
              </a:spcBef>
              <a:spcAft>
                <a:spcPts val="0"/>
              </a:spcAft>
              <a:buClr>
                <a:schemeClr val="dk1"/>
              </a:buClr>
              <a:buSzPts val="2800"/>
              <a:buFont typeface="Times New Roman"/>
              <a:buNone/>
            </a:pPr>
            <a:r>
              <a:rPr lang="en-US" sz="2800" b="0" i="0" u="none" dirty="0">
                <a:solidFill>
                  <a:schemeClr val="dk1"/>
                </a:solidFill>
                <a:latin typeface="Times New Roman"/>
                <a:ea typeface="Times New Roman"/>
                <a:cs typeface="Times New Roman"/>
                <a:sym typeface="Times New Roman"/>
              </a:rPr>
              <a:t>	food - nausea </a:t>
            </a:r>
            <a:endParaRPr dirty="0"/>
          </a:p>
          <a:p>
            <a:pPr marL="342900" lvl="0" indent="-342900" algn="l" rtl="0">
              <a:lnSpc>
                <a:spcPct val="100000"/>
              </a:lnSpc>
              <a:spcBef>
                <a:spcPts val="560"/>
              </a:spcBef>
              <a:spcAft>
                <a:spcPts val="0"/>
              </a:spcAft>
              <a:buClr>
                <a:schemeClr val="dk1"/>
              </a:buClr>
              <a:buSzPts val="2800"/>
              <a:buFont typeface="Times New Roman"/>
              <a:buNone/>
            </a:pPr>
            <a:r>
              <a:rPr lang="en-US" sz="2800" b="0" i="0" u="none" dirty="0">
                <a:solidFill>
                  <a:schemeClr val="dk1"/>
                </a:solidFill>
                <a:latin typeface="Times New Roman"/>
                <a:ea typeface="Times New Roman"/>
                <a:cs typeface="Times New Roman"/>
                <a:sym typeface="Times New Roman"/>
              </a:rPr>
              <a:t>		=&gt; food becomes aversive </a:t>
            </a:r>
            <a:endParaRPr dirty="0"/>
          </a:p>
          <a:p>
            <a:pPr marL="342900" lvl="0" indent="-342900" algn="l" rtl="0">
              <a:lnSpc>
                <a:spcPct val="100000"/>
              </a:lnSpc>
              <a:spcBef>
                <a:spcPts val="560"/>
              </a:spcBef>
              <a:spcAft>
                <a:spcPts val="0"/>
              </a:spcAft>
              <a:buClr>
                <a:schemeClr val="dk1"/>
              </a:buClr>
              <a:buSzPts val="2800"/>
              <a:buFont typeface="Times New Roman"/>
              <a:buNone/>
            </a:pPr>
            <a:r>
              <a:rPr lang="en-US" sz="2800" b="0" i="0" u="none" dirty="0">
                <a:solidFill>
                  <a:schemeClr val="dk1"/>
                </a:solidFill>
                <a:latin typeface="Times New Roman"/>
                <a:ea typeface="Times New Roman"/>
                <a:cs typeface="Times New Roman"/>
                <a:sym typeface="Times New Roman"/>
              </a:rPr>
              <a:t>Test: </a:t>
            </a:r>
            <a:endParaRPr dirty="0"/>
          </a:p>
          <a:p>
            <a:pPr marL="342900" lvl="0" indent="-342900" algn="l" rtl="0">
              <a:lnSpc>
                <a:spcPct val="100000"/>
              </a:lnSpc>
              <a:spcBef>
                <a:spcPts val="560"/>
              </a:spcBef>
              <a:spcAft>
                <a:spcPts val="0"/>
              </a:spcAft>
              <a:buClr>
                <a:schemeClr val="dk1"/>
              </a:buClr>
              <a:buSzPts val="2800"/>
              <a:buFont typeface="Times New Roman"/>
              <a:buNone/>
            </a:pPr>
            <a:r>
              <a:rPr lang="en-US" sz="2800" b="0" i="0" u="none" dirty="0">
                <a:solidFill>
                  <a:schemeClr val="dk1"/>
                </a:solidFill>
                <a:latin typeface="Times New Roman"/>
                <a:ea typeface="Times New Roman"/>
                <a:cs typeface="Times New Roman"/>
                <a:sym typeface="Times New Roman"/>
              </a:rPr>
              <a:t>	</a:t>
            </a:r>
            <a:r>
              <a:rPr lang="en-US" sz="2800" dirty="0"/>
              <a:t>bell (CS)</a:t>
            </a:r>
            <a:r>
              <a:rPr lang="en-US" sz="2800" b="0" i="0" u="none" dirty="0">
                <a:solidFill>
                  <a:schemeClr val="dk1"/>
                </a:solidFill>
                <a:latin typeface="Times New Roman"/>
                <a:ea typeface="Times New Roman"/>
                <a:cs typeface="Times New Roman"/>
                <a:sym typeface="Times New Roman"/>
              </a:rPr>
              <a:t> </a:t>
            </a:r>
            <a:endParaRPr dirty="0"/>
          </a:p>
          <a:p>
            <a:pPr marL="342900" lvl="0" indent="-342900" algn="l" rtl="0">
              <a:lnSpc>
                <a:spcPct val="100000"/>
              </a:lnSpc>
              <a:spcBef>
                <a:spcPts val="560"/>
              </a:spcBef>
              <a:spcAft>
                <a:spcPts val="0"/>
              </a:spcAft>
              <a:buClr>
                <a:schemeClr val="dk1"/>
              </a:buClr>
              <a:buSzPts val="2800"/>
              <a:buFont typeface="Times New Roman"/>
              <a:buNone/>
            </a:pPr>
            <a:r>
              <a:rPr lang="en-US" sz="2800" b="0" i="0" u="none" dirty="0">
                <a:solidFill>
                  <a:schemeClr val="dk1"/>
                </a:solidFill>
                <a:latin typeface="Times New Roman"/>
                <a:ea typeface="Times New Roman"/>
                <a:cs typeface="Times New Roman"/>
                <a:sym typeface="Times New Roman"/>
              </a:rPr>
              <a:t>		=&gt; bell doesn’t </a:t>
            </a:r>
            <a:r>
              <a:rPr lang="en-US" sz="2800" dirty="0"/>
              <a:t>elicit salivation</a:t>
            </a:r>
            <a:r>
              <a:rPr lang="en-US" sz="2800" b="0" i="0" u="none" dirty="0">
                <a:solidFill>
                  <a:schemeClr val="dk1"/>
                </a:solidFill>
                <a:latin typeface="Times New Roman"/>
                <a:ea typeface="Times New Roman"/>
                <a:cs typeface="Times New Roman"/>
                <a:sym typeface="Times New Roman"/>
              </a:rPr>
              <a:t> anymore </a:t>
            </a:r>
            <a:endParaRPr dirty="0"/>
          </a:p>
          <a:p>
            <a:pPr marL="342900" lvl="0" indent="-165100" algn="l" rtl="0">
              <a:spcBef>
                <a:spcPts val="560"/>
              </a:spcBef>
              <a:spcAft>
                <a:spcPts val="0"/>
              </a:spcAft>
              <a:buClr>
                <a:schemeClr val="dk1"/>
              </a:buClr>
              <a:buSzPts val="2800"/>
              <a:buFont typeface="Times New Roman"/>
              <a:buNone/>
            </a:pPr>
            <a:endParaRPr sz="2800" b="0" i="0" u="none" dirty="0">
              <a:solidFill>
                <a:schemeClr val="dk1"/>
              </a:solidFill>
              <a:latin typeface="Times New Roman"/>
              <a:ea typeface="Times New Roman"/>
              <a:cs typeface="Times New Roman"/>
              <a:sym typeface="Times New Roman"/>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8"/>
          <p:cNvSpPr txBox="1">
            <a:spLocks noGrp="1"/>
          </p:cNvSpPr>
          <p:nvPr>
            <p:ph type="body" idx="1"/>
          </p:nvPr>
        </p:nvSpPr>
        <p:spPr>
          <a:xfrm>
            <a:off x="755650" y="404812"/>
            <a:ext cx="7772400" cy="5475287"/>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800"/>
              <a:buFont typeface="Times New Roman"/>
              <a:buNone/>
            </a:pPr>
            <a:r>
              <a:rPr lang="en-US" sz="2800" b="0" i="0" u="none" dirty="0">
                <a:solidFill>
                  <a:schemeClr val="dk1"/>
                </a:solidFill>
                <a:latin typeface="Times New Roman"/>
                <a:ea typeface="Times New Roman"/>
                <a:cs typeface="Times New Roman"/>
                <a:sym typeface="Times New Roman"/>
              </a:rPr>
              <a:t>			Counter-conditioning effect: </a:t>
            </a:r>
            <a:endParaRPr dirty="0"/>
          </a:p>
          <a:p>
            <a:pPr marL="342900" lvl="0" indent="-342900" algn="l" rtl="0">
              <a:lnSpc>
                <a:spcPct val="100000"/>
              </a:lnSpc>
              <a:spcBef>
                <a:spcPts val="560"/>
              </a:spcBef>
              <a:spcAft>
                <a:spcPts val="0"/>
              </a:spcAft>
              <a:buClr>
                <a:schemeClr val="dk1"/>
              </a:buClr>
              <a:buSzPts val="2800"/>
              <a:buFont typeface="Times New Roman"/>
              <a:buNone/>
            </a:pPr>
            <a:endParaRPr sz="2800" b="0" i="0" u="none" dirty="0">
              <a:solidFill>
                <a:schemeClr val="dk1"/>
              </a:solidFill>
              <a:latin typeface="Times New Roman"/>
              <a:ea typeface="Times New Roman"/>
              <a:cs typeface="Times New Roman"/>
              <a:sym typeface="Times New Roman"/>
            </a:endParaRPr>
          </a:p>
          <a:p>
            <a:pPr marL="342900" lvl="0" indent="-342900" algn="l" rtl="0">
              <a:lnSpc>
                <a:spcPct val="100000"/>
              </a:lnSpc>
              <a:spcBef>
                <a:spcPts val="560"/>
              </a:spcBef>
              <a:spcAft>
                <a:spcPts val="0"/>
              </a:spcAft>
              <a:buClr>
                <a:schemeClr val="dk1"/>
              </a:buClr>
              <a:buSzPts val="2800"/>
              <a:buFont typeface="Times New Roman"/>
              <a:buNone/>
            </a:pPr>
            <a:r>
              <a:rPr lang="en-US" sz="2800" b="0" i="0" u="none" dirty="0">
                <a:solidFill>
                  <a:schemeClr val="dk1"/>
                </a:solidFill>
                <a:latin typeface="Times New Roman"/>
                <a:ea typeface="Times New Roman"/>
                <a:cs typeface="Times New Roman"/>
                <a:sym typeface="Times New Roman"/>
              </a:rPr>
              <a:t>Faze 1: </a:t>
            </a:r>
            <a:endParaRPr dirty="0"/>
          </a:p>
          <a:p>
            <a:pPr marL="342900" lvl="0" indent="-342900" algn="l" rtl="0">
              <a:lnSpc>
                <a:spcPct val="100000"/>
              </a:lnSpc>
              <a:spcBef>
                <a:spcPts val="560"/>
              </a:spcBef>
              <a:spcAft>
                <a:spcPts val="0"/>
              </a:spcAft>
              <a:buClr>
                <a:schemeClr val="dk1"/>
              </a:buClr>
              <a:buSzPts val="2800"/>
              <a:buFont typeface="Times New Roman"/>
              <a:buNone/>
            </a:pPr>
            <a:r>
              <a:rPr lang="en-US" sz="2800" b="0" i="0" u="none" dirty="0">
                <a:solidFill>
                  <a:schemeClr val="dk1"/>
                </a:solidFill>
                <a:latin typeface="Times New Roman"/>
                <a:ea typeface="Times New Roman"/>
                <a:cs typeface="Times New Roman"/>
                <a:sym typeface="Times New Roman"/>
              </a:rPr>
              <a:t>	bell (CS) - food (US) </a:t>
            </a:r>
            <a:endParaRPr dirty="0"/>
          </a:p>
          <a:p>
            <a:pPr marL="342900" lvl="0" indent="-342900" algn="l" rtl="0">
              <a:lnSpc>
                <a:spcPct val="100000"/>
              </a:lnSpc>
              <a:spcBef>
                <a:spcPts val="560"/>
              </a:spcBef>
              <a:spcAft>
                <a:spcPts val="0"/>
              </a:spcAft>
              <a:buClr>
                <a:schemeClr val="dk1"/>
              </a:buClr>
              <a:buSzPts val="2800"/>
              <a:buFont typeface="Times New Roman"/>
              <a:buNone/>
            </a:pPr>
            <a:r>
              <a:rPr lang="en-US" sz="2800" b="0" i="0" u="none" dirty="0">
                <a:solidFill>
                  <a:schemeClr val="dk1"/>
                </a:solidFill>
                <a:latin typeface="Times New Roman"/>
                <a:ea typeface="Times New Roman"/>
                <a:cs typeface="Times New Roman"/>
                <a:sym typeface="Times New Roman"/>
              </a:rPr>
              <a:t>		=&gt; the bell afterwards elicits salivation </a:t>
            </a:r>
            <a:endParaRPr dirty="0"/>
          </a:p>
          <a:p>
            <a:pPr marL="342900" lvl="0" indent="-342900" algn="l" rtl="0">
              <a:lnSpc>
                <a:spcPct val="100000"/>
              </a:lnSpc>
              <a:spcBef>
                <a:spcPts val="560"/>
              </a:spcBef>
              <a:spcAft>
                <a:spcPts val="0"/>
              </a:spcAft>
              <a:buClr>
                <a:schemeClr val="dk1"/>
              </a:buClr>
              <a:buSzPts val="2800"/>
              <a:buFont typeface="Times New Roman"/>
              <a:buNone/>
            </a:pPr>
            <a:r>
              <a:rPr lang="en-US" sz="2800" b="0" i="0" u="none" dirty="0">
                <a:solidFill>
                  <a:schemeClr val="dk1"/>
                </a:solidFill>
                <a:latin typeface="Times New Roman"/>
                <a:ea typeface="Times New Roman"/>
                <a:cs typeface="Times New Roman"/>
                <a:sym typeface="Times New Roman"/>
              </a:rPr>
              <a:t>Faze 2: </a:t>
            </a:r>
            <a:endParaRPr dirty="0"/>
          </a:p>
          <a:p>
            <a:pPr marL="342900" lvl="0" indent="-342900" algn="l" rtl="0">
              <a:lnSpc>
                <a:spcPct val="100000"/>
              </a:lnSpc>
              <a:spcBef>
                <a:spcPts val="560"/>
              </a:spcBef>
              <a:spcAft>
                <a:spcPts val="0"/>
              </a:spcAft>
              <a:buClr>
                <a:schemeClr val="dk1"/>
              </a:buClr>
              <a:buSzPts val="2800"/>
              <a:buFont typeface="Times New Roman"/>
              <a:buNone/>
            </a:pPr>
            <a:r>
              <a:rPr lang="en-US" sz="2800" b="0" i="0" u="none" dirty="0">
                <a:solidFill>
                  <a:schemeClr val="dk1"/>
                </a:solidFill>
                <a:latin typeface="Times New Roman"/>
                <a:ea typeface="Times New Roman"/>
                <a:cs typeface="Times New Roman"/>
                <a:sym typeface="Times New Roman"/>
              </a:rPr>
              <a:t>	bell (CS) - shock (US) </a:t>
            </a:r>
            <a:endParaRPr dirty="0"/>
          </a:p>
          <a:p>
            <a:pPr marL="342900" lvl="0" indent="-342900" algn="l" rtl="0">
              <a:lnSpc>
                <a:spcPct val="100000"/>
              </a:lnSpc>
              <a:spcBef>
                <a:spcPts val="560"/>
              </a:spcBef>
              <a:spcAft>
                <a:spcPts val="0"/>
              </a:spcAft>
              <a:buClr>
                <a:schemeClr val="dk1"/>
              </a:buClr>
              <a:buSzPts val="2800"/>
              <a:buFont typeface="Times New Roman"/>
              <a:buNone/>
            </a:pPr>
            <a:r>
              <a:rPr lang="en-US" sz="2800" b="0" i="0" u="none" dirty="0">
                <a:solidFill>
                  <a:schemeClr val="dk1"/>
                </a:solidFill>
                <a:latin typeface="Times New Roman"/>
                <a:ea typeface="Times New Roman"/>
                <a:cs typeface="Times New Roman"/>
                <a:sym typeface="Times New Roman"/>
              </a:rPr>
              <a:t>		=&gt; the bell does not elicit salivation anymore</a:t>
            </a: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9"/>
          <p:cNvSpPr txBox="1">
            <a:spLocks noGrp="1"/>
          </p:cNvSpPr>
          <p:nvPr>
            <p:ph type="body" idx="1"/>
          </p:nvPr>
        </p:nvSpPr>
        <p:spPr>
          <a:xfrm>
            <a:off x="685800" y="620712"/>
            <a:ext cx="7772400" cy="5475287"/>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800"/>
              <a:buFont typeface="Times New Roman"/>
              <a:buNone/>
            </a:pPr>
            <a:r>
              <a:rPr lang="en-US" sz="2800" dirty="0"/>
              <a:t>Conclusion about</a:t>
            </a:r>
            <a:r>
              <a:rPr lang="en-US" sz="2800" b="0" i="0" u="none" dirty="0">
                <a:solidFill>
                  <a:schemeClr val="dk1"/>
                </a:solidFill>
                <a:latin typeface="Times New Roman"/>
                <a:ea typeface="Times New Roman"/>
                <a:cs typeface="Times New Roman"/>
                <a:sym typeface="Times New Roman"/>
              </a:rPr>
              <a:t> the role of the nature of </a:t>
            </a:r>
            <a:r>
              <a:rPr lang="en-US" sz="2800" dirty="0"/>
              <a:t>stimuli</a:t>
            </a:r>
            <a:endParaRPr dirty="0"/>
          </a:p>
          <a:p>
            <a:pPr marL="342900" lvl="0" indent="-342900" algn="l" rtl="0">
              <a:lnSpc>
                <a:spcPct val="100000"/>
              </a:lnSpc>
              <a:spcBef>
                <a:spcPts val="560"/>
              </a:spcBef>
              <a:spcAft>
                <a:spcPts val="0"/>
              </a:spcAft>
              <a:buClr>
                <a:schemeClr val="dk1"/>
              </a:buClr>
              <a:buSzPts val="2800"/>
              <a:buFont typeface="Times New Roman"/>
              <a:buNone/>
            </a:pPr>
            <a:r>
              <a:rPr lang="en-US" sz="2800" b="0" i="0" u="none" dirty="0">
                <a:solidFill>
                  <a:schemeClr val="dk1"/>
                </a:solidFill>
                <a:latin typeface="Times New Roman"/>
                <a:ea typeface="Times New Roman"/>
                <a:cs typeface="Times New Roman"/>
                <a:sym typeface="Times New Roman"/>
              </a:rPr>
              <a:t>- CC performs with a lot of stimuli </a:t>
            </a:r>
            <a:endParaRPr dirty="0"/>
          </a:p>
          <a:p>
            <a:pPr marL="342900" lvl="0" indent="-342900" algn="l" rtl="0">
              <a:lnSpc>
                <a:spcPct val="100000"/>
              </a:lnSpc>
              <a:spcBef>
                <a:spcPts val="560"/>
              </a:spcBef>
              <a:spcAft>
                <a:spcPts val="0"/>
              </a:spcAft>
              <a:buClr>
                <a:schemeClr val="dk1"/>
              </a:buClr>
              <a:buSzPts val="2800"/>
              <a:buFont typeface="Times New Roman"/>
              <a:buNone/>
            </a:pPr>
            <a:r>
              <a:rPr lang="en-US" sz="2800" b="0" i="0" u="none" dirty="0">
                <a:solidFill>
                  <a:schemeClr val="dk1"/>
                </a:solidFill>
                <a:latin typeface="Times New Roman"/>
                <a:ea typeface="Times New Roman"/>
                <a:cs typeface="Times New Roman"/>
                <a:sym typeface="Times New Roman"/>
              </a:rPr>
              <a:t>- still faster / stronger with certain CS, US, and CS-US combinations </a:t>
            </a:r>
            <a:endParaRPr dirty="0"/>
          </a:p>
          <a:p>
            <a:pPr marL="342900" lvl="0" indent="-342900" algn="l" rtl="0">
              <a:lnSpc>
                <a:spcPct val="100000"/>
              </a:lnSpc>
              <a:spcBef>
                <a:spcPts val="560"/>
              </a:spcBef>
              <a:spcAft>
                <a:spcPts val="0"/>
              </a:spcAft>
              <a:buClr>
                <a:schemeClr val="dk1"/>
              </a:buClr>
              <a:buSzPts val="2800"/>
              <a:buFont typeface="Times New Roman"/>
              <a:buNone/>
            </a:pPr>
            <a:r>
              <a:rPr lang="en-US" sz="2800" b="0" i="0" u="none" dirty="0">
                <a:solidFill>
                  <a:schemeClr val="dk1"/>
                </a:solidFill>
                <a:latin typeface="Times New Roman"/>
                <a:ea typeface="Times New Roman"/>
                <a:cs typeface="Times New Roman"/>
                <a:sym typeface="Times New Roman"/>
              </a:rPr>
              <a:t>- (Changes in) nature of US affect nature of CR </a:t>
            </a: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30"/>
          <p:cNvSpPr txBox="1">
            <a:spLocks noGrp="1"/>
          </p:cNvSpPr>
          <p:nvPr>
            <p:ph type="body" idx="1"/>
          </p:nvPr>
        </p:nvSpPr>
        <p:spPr>
          <a:xfrm>
            <a:off x="539750" y="333375"/>
            <a:ext cx="7772400" cy="561975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800"/>
              <a:buFont typeface="Times New Roman"/>
              <a:buNone/>
            </a:pPr>
            <a:r>
              <a:rPr lang="en-US" sz="2800" b="0" i="0" u="none" dirty="0">
                <a:solidFill>
                  <a:schemeClr val="dk1"/>
                </a:solidFill>
                <a:latin typeface="Times New Roman"/>
                <a:ea typeface="Times New Roman"/>
                <a:cs typeface="Times New Roman"/>
                <a:sym typeface="Times New Roman"/>
              </a:rPr>
              <a:t>II.1.2. The nature of the observed </a:t>
            </a:r>
            <a:r>
              <a:rPr lang="en-US" sz="2800" b="0" i="0" u="none" dirty="0" err="1">
                <a:solidFill>
                  <a:schemeClr val="dk1"/>
                </a:solidFill>
                <a:latin typeface="Times New Roman"/>
                <a:ea typeface="Times New Roman"/>
                <a:cs typeface="Times New Roman"/>
                <a:sym typeface="Times New Roman"/>
              </a:rPr>
              <a:t>behaviour</a:t>
            </a:r>
            <a:br>
              <a:rPr lang="en-US" sz="2800" b="0" i="0" u="none" dirty="0">
                <a:solidFill>
                  <a:schemeClr val="dk1"/>
                </a:solidFill>
                <a:latin typeface="Times New Roman"/>
                <a:ea typeface="Times New Roman"/>
                <a:cs typeface="Times New Roman"/>
                <a:sym typeface="Times New Roman"/>
              </a:rPr>
            </a:br>
            <a:r>
              <a:rPr lang="en-US" sz="2800" b="0" i="1" u="none" dirty="0">
                <a:solidFill>
                  <a:schemeClr val="dk1"/>
                </a:solidFill>
                <a:latin typeface="Times New Roman"/>
                <a:ea typeface="Times New Roman"/>
                <a:cs typeface="Times New Roman"/>
                <a:sym typeface="Times New Roman"/>
              </a:rPr>
              <a:t>II.1.2.1. Influences on involuntary and random behavior </a:t>
            </a:r>
            <a:br>
              <a:rPr lang="en-US" sz="2800" b="0" i="0" u="none" dirty="0">
                <a:solidFill>
                  <a:schemeClr val="dk1"/>
                </a:solidFill>
                <a:latin typeface="Times New Roman"/>
                <a:ea typeface="Times New Roman"/>
                <a:cs typeface="Times New Roman"/>
                <a:sym typeface="Times New Roman"/>
              </a:rPr>
            </a:br>
            <a:r>
              <a:rPr lang="en-US" sz="2800" b="0" i="0" u="none" dirty="0">
                <a:solidFill>
                  <a:schemeClr val="dk1"/>
                </a:solidFill>
                <a:latin typeface="Times New Roman"/>
                <a:ea typeface="Times New Roman"/>
                <a:cs typeface="Times New Roman"/>
                <a:sym typeface="Times New Roman"/>
              </a:rPr>
              <a:t>- </a:t>
            </a:r>
            <a:r>
              <a:rPr lang="en-US" sz="2800" b="0" i="0" u="none" dirty="0" err="1">
                <a:solidFill>
                  <a:schemeClr val="dk1"/>
                </a:solidFill>
                <a:latin typeface="Times New Roman"/>
                <a:ea typeface="Times New Roman"/>
                <a:cs typeface="Times New Roman"/>
                <a:sym typeface="Times New Roman"/>
              </a:rPr>
              <a:t>autoshaping</a:t>
            </a:r>
            <a:r>
              <a:rPr lang="en-US" sz="2800" b="0" i="0" u="none" dirty="0">
                <a:solidFill>
                  <a:schemeClr val="dk1"/>
                </a:solidFill>
                <a:latin typeface="Times New Roman"/>
                <a:ea typeface="Times New Roman"/>
                <a:cs typeface="Times New Roman"/>
                <a:sym typeface="Times New Roman"/>
              </a:rPr>
              <a:t>: </a:t>
            </a:r>
            <a:endParaRPr dirty="0"/>
          </a:p>
          <a:p>
            <a:pPr marL="342900" lvl="0" indent="-342900" algn="l" rtl="0">
              <a:lnSpc>
                <a:spcPct val="100000"/>
              </a:lnSpc>
              <a:spcBef>
                <a:spcPts val="560"/>
              </a:spcBef>
              <a:spcAft>
                <a:spcPts val="0"/>
              </a:spcAft>
              <a:buClr>
                <a:schemeClr val="dk1"/>
              </a:buClr>
              <a:buSzPts val="2800"/>
              <a:buFont typeface="Times New Roman"/>
              <a:buNone/>
            </a:pPr>
            <a:r>
              <a:rPr lang="en-US" sz="2800" b="0" i="0" u="none" dirty="0">
                <a:solidFill>
                  <a:schemeClr val="dk1"/>
                </a:solidFill>
                <a:latin typeface="Times New Roman"/>
                <a:ea typeface="Times New Roman"/>
                <a:cs typeface="Times New Roman"/>
                <a:sym typeface="Times New Roman"/>
              </a:rPr>
              <a:t>	   light - food =&gt; change in pecking (see VIDEO) </a:t>
            </a:r>
            <a:endParaRPr dirty="0"/>
          </a:p>
          <a:p>
            <a:pPr marL="342900" lvl="0" indent="-342900" algn="l" rtl="0">
              <a:lnSpc>
                <a:spcPct val="100000"/>
              </a:lnSpc>
              <a:spcBef>
                <a:spcPts val="560"/>
              </a:spcBef>
              <a:spcAft>
                <a:spcPts val="0"/>
              </a:spcAft>
              <a:buClr>
                <a:schemeClr val="dk1"/>
              </a:buClr>
              <a:buSzPts val="2800"/>
              <a:buFont typeface="Times New Roman"/>
              <a:buNone/>
            </a:pPr>
            <a:r>
              <a:rPr lang="en-US" sz="2800" b="0" i="0" u="none" dirty="0">
                <a:solidFill>
                  <a:schemeClr val="dk1"/>
                </a:solidFill>
                <a:latin typeface="Times New Roman"/>
                <a:ea typeface="Times New Roman"/>
                <a:cs typeface="Times New Roman"/>
                <a:sym typeface="Times New Roman"/>
              </a:rPr>
              <a:t>	- dysfunctional / not instrumental (light as food? =&gt; see VIDEOs) </a:t>
            </a:r>
            <a:endParaRPr dirty="0"/>
          </a:p>
          <a:p>
            <a:pPr marL="342900" lvl="0" indent="-165100" algn="l" rtl="0">
              <a:spcBef>
                <a:spcPts val="560"/>
              </a:spcBef>
              <a:spcAft>
                <a:spcPts val="0"/>
              </a:spcAft>
              <a:buClr>
                <a:schemeClr val="dk1"/>
              </a:buClr>
              <a:buSzPts val="2800"/>
              <a:buFont typeface="Times New Roman"/>
              <a:buNone/>
            </a:pPr>
            <a:endParaRPr sz="2800" b="0" i="0" u="none" dirty="0">
              <a:solidFill>
                <a:schemeClr val="dk1"/>
              </a:solidFill>
              <a:latin typeface="Times New Roman"/>
              <a:ea typeface="Times New Roman"/>
              <a:cs typeface="Times New Roman"/>
              <a:sym typeface="Times New Roman"/>
            </a:endParaRPr>
          </a:p>
        </p:txBody>
      </p:sp>
      <p:pic>
        <p:nvPicPr>
          <p:cNvPr id="203" name="Google Shape;203;p30" descr="FIG3"/>
          <p:cNvPicPr preferRelativeResize="0"/>
          <p:nvPr/>
        </p:nvPicPr>
        <p:blipFill rotWithShape="1">
          <a:blip r:embed="rId3">
            <a:alphaModFix/>
          </a:blip>
          <a:srcRect/>
          <a:stretch/>
        </p:blipFill>
        <p:spPr>
          <a:xfrm>
            <a:off x="82550" y="3486150"/>
            <a:ext cx="8686800" cy="335756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1"/>
          <p:cNvSpPr txBox="1">
            <a:spLocks noGrp="1"/>
          </p:cNvSpPr>
          <p:nvPr>
            <p:ph type="body" idx="1"/>
          </p:nvPr>
        </p:nvSpPr>
        <p:spPr>
          <a:xfrm>
            <a:off x="685800" y="333375"/>
            <a:ext cx="8062912" cy="5762625"/>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800"/>
              <a:buFont typeface="Times New Roman"/>
              <a:buNone/>
            </a:pPr>
            <a:r>
              <a:rPr lang="en-US" sz="2800" b="0" i="1" u="none">
                <a:solidFill>
                  <a:schemeClr val="dk1"/>
                </a:solidFill>
                <a:latin typeface="Times New Roman"/>
                <a:ea typeface="Times New Roman"/>
                <a:cs typeface="Times New Roman"/>
                <a:sym typeface="Times New Roman"/>
              </a:rPr>
              <a:t>II.1.2.2. Three types of behaviour </a:t>
            </a:r>
            <a:br>
              <a:rPr lang="en-US" sz="2800" b="0" i="0" u="none">
                <a:solidFill>
                  <a:schemeClr val="dk1"/>
                </a:solidFill>
                <a:latin typeface="Times New Roman"/>
                <a:ea typeface="Times New Roman"/>
                <a:cs typeface="Times New Roman"/>
                <a:sym typeface="Times New Roman"/>
              </a:rPr>
            </a:br>
            <a:r>
              <a:rPr lang="en-US" sz="2800" b="0" i="0" u="none">
                <a:solidFill>
                  <a:schemeClr val="dk1"/>
                </a:solidFill>
                <a:latin typeface="Times New Roman"/>
                <a:ea typeface="Times New Roman"/>
                <a:cs typeface="Times New Roman"/>
                <a:sym typeface="Times New Roman"/>
              </a:rPr>
              <a:t>- </a:t>
            </a:r>
            <a:r>
              <a:rPr lang="en-US" sz="2800" b="1" i="0" u="none">
                <a:solidFill>
                  <a:schemeClr val="dk1"/>
                </a:solidFill>
                <a:latin typeface="Times New Roman"/>
                <a:ea typeface="Times New Roman"/>
                <a:cs typeface="Times New Roman"/>
                <a:sym typeface="Times New Roman"/>
              </a:rPr>
              <a:t>preparatory </a:t>
            </a:r>
            <a:r>
              <a:rPr lang="en-US" sz="2800" b="0" i="0" u="none">
                <a:solidFill>
                  <a:schemeClr val="dk1"/>
                </a:solidFill>
                <a:latin typeface="Times New Roman"/>
                <a:ea typeface="Times New Roman"/>
                <a:cs typeface="Times New Roman"/>
                <a:sym typeface="Times New Roman"/>
              </a:rPr>
              <a:t>/ consummatory responses: </a:t>
            </a:r>
            <a:endParaRPr/>
          </a:p>
          <a:p>
            <a:pPr marL="342900" lvl="0" indent="-342900" algn="l" rtl="0">
              <a:lnSpc>
                <a:spcPct val="100000"/>
              </a:lnSpc>
              <a:spcBef>
                <a:spcPts val="56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prepare for US (but not always useful) </a:t>
            </a:r>
            <a:endParaRPr/>
          </a:p>
          <a:p>
            <a:pPr marL="342900" lvl="0" indent="-342900" algn="l" rtl="0">
              <a:lnSpc>
                <a:spcPct val="100000"/>
              </a:lnSpc>
              <a:spcBef>
                <a:spcPts val="56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eg. Pavlov's dog, phobias </a:t>
            </a:r>
            <a:endParaRPr/>
          </a:p>
          <a:p>
            <a:pPr marL="342900" lvl="0" indent="-342900" algn="l" rtl="0">
              <a:lnSpc>
                <a:spcPct val="100000"/>
              </a:lnSpc>
              <a:spcBef>
                <a:spcPts val="56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a:t>
            </a:r>
            <a:endParaRPr/>
          </a:p>
          <a:p>
            <a:pPr marL="342900" lvl="0" indent="-342900" algn="l" rtl="0">
              <a:lnSpc>
                <a:spcPct val="100000"/>
              </a:lnSpc>
              <a:spcBef>
                <a:spcPts val="560"/>
              </a:spcBef>
              <a:spcAft>
                <a:spcPts val="0"/>
              </a:spcAft>
              <a:buClr>
                <a:schemeClr val="dk1"/>
              </a:buClr>
              <a:buSzPts val="2800"/>
              <a:buFont typeface="Times New Roman"/>
              <a:buNone/>
            </a:pPr>
            <a:r>
              <a:rPr lang="en-US" sz="2800" b="1" i="0" u="none">
                <a:solidFill>
                  <a:schemeClr val="dk1"/>
                </a:solidFill>
                <a:latin typeface="Times New Roman"/>
                <a:ea typeface="Times New Roman"/>
                <a:cs typeface="Times New Roman"/>
                <a:sym typeface="Times New Roman"/>
              </a:rPr>
              <a:t>	</a:t>
            </a:r>
            <a:endParaRPr sz="2800" b="0" i="0" u="none">
              <a:solidFill>
                <a:schemeClr val="dk1"/>
              </a:solidFill>
              <a:latin typeface="Times New Roman"/>
              <a:ea typeface="Times New Roman"/>
              <a:cs typeface="Times New Roman"/>
              <a:sym typeface="Times New Roman"/>
            </a:endParaRPr>
          </a:p>
        </p:txBody>
      </p:sp>
      <p:pic>
        <p:nvPicPr>
          <p:cNvPr id="209" name="Google Shape;209;p31"/>
          <p:cNvPicPr preferRelativeResize="0"/>
          <p:nvPr/>
        </p:nvPicPr>
        <p:blipFill>
          <a:blip r:embed="rId3">
            <a:alphaModFix/>
          </a:blip>
          <a:stretch>
            <a:fillRect/>
          </a:stretch>
        </p:blipFill>
        <p:spPr>
          <a:xfrm>
            <a:off x="1416125" y="2824172"/>
            <a:ext cx="7332575" cy="36663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4"/>
          <p:cNvSpPr txBox="1">
            <a:spLocks noGrp="1"/>
          </p:cNvSpPr>
          <p:nvPr>
            <p:ph type="title"/>
          </p:nvPr>
        </p:nvSpPr>
        <p:spPr>
          <a:xfrm>
            <a:off x="395287" y="115887"/>
            <a:ext cx="8229600" cy="72548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000"/>
              <a:buFont typeface="Times New Roman"/>
              <a:buNone/>
            </a:pPr>
            <a:r>
              <a:rPr lang="en-US" sz="4000" b="0" i="0" u="none">
                <a:solidFill>
                  <a:schemeClr val="dk2"/>
                </a:solidFill>
                <a:latin typeface="Times New Roman"/>
                <a:ea typeface="Times New Roman"/>
                <a:cs typeface="Times New Roman"/>
                <a:sym typeface="Times New Roman"/>
              </a:rPr>
              <a:t>Course Overview: </a:t>
            </a:r>
            <a:endParaRPr/>
          </a:p>
        </p:txBody>
      </p:sp>
      <p:sp>
        <p:nvSpPr>
          <p:cNvPr id="96" name="Google Shape;96;p14"/>
          <p:cNvSpPr txBox="1">
            <a:spLocks noGrp="1"/>
          </p:cNvSpPr>
          <p:nvPr>
            <p:ph type="body" idx="1"/>
          </p:nvPr>
        </p:nvSpPr>
        <p:spPr>
          <a:xfrm>
            <a:off x="457200" y="981075"/>
            <a:ext cx="8229600" cy="554355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lt2"/>
              </a:buClr>
              <a:buSzPts val="2400"/>
              <a:buFont typeface="Times New Roman"/>
              <a:buNone/>
            </a:pPr>
            <a:r>
              <a:rPr lang="en-US" sz="2400" b="0" i="0" u="none" dirty="0">
                <a:solidFill>
                  <a:schemeClr val="lt2"/>
                </a:solidFill>
                <a:latin typeface="Times New Roman"/>
                <a:ea typeface="Times New Roman"/>
                <a:cs typeface="Times New Roman"/>
                <a:sym typeface="Times New Roman"/>
              </a:rPr>
              <a:t>0. Introductory chapter: What is learning and how to study learning? </a:t>
            </a:r>
            <a:endParaRPr dirty="0"/>
          </a:p>
          <a:p>
            <a:pPr marL="342900" lvl="0" indent="-342900" algn="l" rtl="0">
              <a:lnSpc>
                <a:spcPct val="90000"/>
              </a:lnSpc>
              <a:spcBef>
                <a:spcPts val="480"/>
              </a:spcBef>
              <a:spcAft>
                <a:spcPts val="0"/>
              </a:spcAft>
              <a:buClr>
                <a:schemeClr val="lt2"/>
              </a:buClr>
              <a:buSzPts val="2400"/>
              <a:buFont typeface="Times New Roman"/>
              <a:buNone/>
            </a:pPr>
            <a:r>
              <a:rPr lang="en-US" sz="2400" b="0" i="0" u="none" dirty="0">
                <a:solidFill>
                  <a:schemeClr val="lt2"/>
                </a:solidFill>
                <a:latin typeface="Times New Roman"/>
                <a:ea typeface="Times New Roman"/>
                <a:cs typeface="Times New Roman"/>
                <a:sym typeface="Times New Roman"/>
              </a:rPr>
              <a:t>I. Effects of non-contingent stimulus presentations</a:t>
            </a:r>
            <a:endParaRPr dirty="0"/>
          </a:p>
          <a:p>
            <a:pPr marL="342900" lvl="0" indent="-342900" algn="l" rtl="0">
              <a:lnSpc>
                <a:spcPct val="90000"/>
              </a:lnSpc>
              <a:spcBef>
                <a:spcPts val="480"/>
              </a:spcBef>
              <a:spcAft>
                <a:spcPts val="0"/>
              </a:spcAft>
              <a:buClr>
                <a:schemeClr val="lt2"/>
              </a:buClr>
              <a:buSzPts val="2400"/>
              <a:buFont typeface="Times New Roman"/>
              <a:buNone/>
            </a:pPr>
            <a:r>
              <a:rPr lang="en-US" sz="2400" b="0" i="0" u="none" dirty="0">
                <a:solidFill>
                  <a:schemeClr val="lt2"/>
                </a:solidFill>
                <a:latin typeface="Times New Roman"/>
                <a:ea typeface="Times New Roman"/>
                <a:cs typeface="Times New Roman"/>
                <a:sym typeface="Times New Roman"/>
              </a:rPr>
              <a:t>	I.1. Functional knowledge </a:t>
            </a:r>
            <a:endParaRPr dirty="0"/>
          </a:p>
          <a:p>
            <a:pPr marL="342900" lvl="0" indent="-342900" algn="l" rtl="0">
              <a:lnSpc>
                <a:spcPct val="90000"/>
              </a:lnSpc>
              <a:spcBef>
                <a:spcPts val="480"/>
              </a:spcBef>
              <a:spcAft>
                <a:spcPts val="0"/>
              </a:spcAft>
              <a:buClr>
                <a:schemeClr val="lt2"/>
              </a:buClr>
              <a:buSzPts val="2400"/>
              <a:buFont typeface="Times New Roman"/>
              <a:buNone/>
            </a:pPr>
            <a:r>
              <a:rPr lang="en-US" sz="2400" b="0" i="0" u="none" dirty="0">
                <a:solidFill>
                  <a:schemeClr val="lt2"/>
                </a:solidFill>
                <a:latin typeface="Times New Roman"/>
                <a:ea typeface="Times New Roman"/>
                <a:cs typeface="Times New Roman"/>
                <a:sym typeface="Times New Roman"/>
              </a:rPr>
              <a:t>	I.2. Mental process theories </a:t>
            </a:r>
            <a:endParaRPr dirty="0"/>
          </a:p>
          <a:p>
            <a:pPr marL="342900" lvl="0" indent="-342900" algn="l" rtl="0">
              <a:lnSpc>
                <a:spcPct val="90000"/>
              </a:lnSpc>
              <a:spcBef>
                <a:spcPts val="480"/>
              </a:spcBef>
              <a:spcAft>
                <a:spcPts val="0"/>
              </a:spcAft>
              <a:buClr>
                <a:srgbClr val="FF0000"/>
              </a:buClr>
              <a:buSzPts val="2400"/>
              <a:buFont typeface="Times New Roman"/>
              <a:buNone/>
            </a:pPr>
            <a:r>
              <a:rPr lang="en-US" sz="2400" b="0" i="0" u="none" dirty="0">
                <a:solidFill>
                  <a:srgbClr val="FF0000"/>
                </a:solidFill>
                <a:latin typeface="Times New Roman"/>
                <a:ea typeface="Times New Roman"/>
                <a:cs typeface="Times New Roman"/>
                <a:sym typeface="Times New Roman"/>
              </a:rPr>
              <a:t>II. Classical conditioning </a:t>
            </a:r>
            <a:endParaRPr dirty="0"/>
          </a:p>
          <a:p>
            <a:pPr marL="342900" lvl="0" indent="-342900" algn="l" rtl="0">
              <a:lnSpc>
                <a:spcPct val="90000"/>
              </a:lnSpc>
              <a:spcBef>
                <a:spcPts val="480"/>
              </a:spcBef>
              <a:spcAft>
                <a:spcPts val="0"/>
              </a:spcAft>
              <a:buClr>
                <a:schemeClr val="lt2"/>
              </a:buClr>
              <a:buSzPts val="2400"/>
              <a:buFont typeface="Times New Roman"/>
              <a:buNone/>
            </a:pPr>
            <a:r>
              <a:rPr lang="en-US" sz="2400" b="0" i="0" u="none" dirty="0">
                <a:solidFill>
                  <a:srgbClr val="FF3300"/>
                </a:solidFill>
                <a:latin typeface="Times New Roman"/>
                <a:ea typeface="Times New Roman"/>
                <a:cs typeface="Times New Roman"/>
                <a:sym typeface="Times New Roman"/>
              </a:rPr>
              <a:t>	II.1. Functional knowledge </a:t>
            </a:r>
            <a:endParaRPr dirty="0"/>
          </a:p>
          <a:p>
            <a:pPr marL="342900" lvl="0" indent="-342900" algn="l" rtl="0">
              <a:lnSpc>
                <a:spcPct val="90000"/>
              </a:lnSpc>
              <a:spcBef>
                <a:spcPts val="480"/>
              </a:spcBef>
              <a:spcAft>
                <a:spcPts val="0"/>
              </a:spcAft>
              <a:buClr>
                <a:schemeClr val="dk1"/>
              </a:buClr>
              <a:buSzPts val="2400"/>
              <a:buFont typeface="Times New Roman"/>
              <a:buNone/>
            </a:pPr>
            <a:r>
              <a:rPr lang="en-US" sz="2400" b="0" i="0" u="none" dirty="0">
                <a:solidFill>
                  <a:schemeClr val="lt2"/>
                </a:solidFill>
                <a:latin typeface="Times New Roman"/>
                <a:ea typeface="Times New Roman"/>
                <a:cs typeface="Times New Roman"/>
                <a:sym typeface="Times New Roman"/>
              </a:rPr>
              <a:t>	II.2. Mental process theories </a:t>
            </a:r>
            <a:endParaRPr dirty="0"/>
          </a:p>
          <a:p>
            <a:pPr marL="342900" lvl="0" indent="-342900" algn="l" rtl="0">
              <a:lnSpc>
                <a:spcPct val="90000"/>
              </a:lnSpc>
              <a:spcBef>
                <a:spcPts val="480"/>
              </a:spcBef>
              <a:spcAft>
                <a:spcPts val="0"/>
              </a:spcAft>
              <a:buClr>
                <a:schemeClr val="lt2"/>
              </a:buClr>
              <a:buSzPts val="2400"/>
              <a:buFont typeface="Times New Roman"/>
              <a:buNone/>
            </a:pPr>
            <a:r>
              <a:rPr lang="en-US" sz="2400" b="0" i="0" u="none" dirty="0">
                <a:solidFill>
                  <a:schemeClr val="lt2"/>
                </a:solidFill>
                <a:latin typeface="Times New Roman"/>
                <a:ea typeface="Times New Roman"/>
                <a:cs typeface="Times New Roman"/>
                <a:sym typeface="Times New Roman"/>
              </a:rPr>
              <a:t>III. Operant conditioning </a:t>
            </a:r>
            <a:endParaRPr dirty="0"/>
          </a:p>
          <a:p>
            <a:pPr marL="342900" lvl="0" indent="-342900" algn="l" rtl="0">
              <a:lnSpc>
                <a:spcPct val="90000"/>
              </a:lnSpc>
              <a:spcBef>
                <a:spcPts val="480"/>
              </a:spcBef>
              <a:spcAft>
                <a:spcPts val="0"/>
              </a:spcAft>
              <a:buClr>
                <a:schemeClr val="lt2"/>
              </a:buClr>
              <a:buSzPts val="2400"/>
              <a:buFont typeface="Times New Roman"/>
              <a:buNone/>
            </a:pPr>
            <a:r>
              <a:rPr lang="en-US" sz="2400" b="0" i="0" u="none" dirty="0">
                <a:solidFill>
                  <a:schemeClr val="lt2"/>
                </a:solidFill>
                <a:latin typeface="Times New Roman"/>
                <a:ea typeface="Times New Roman"/>
                <a:cs typeface="Times New Roman"/>
                <a:sym typeface="Times New Roman"/>
              </a:rPr>
              <a:t>	III.1. Functional knowledge </a:t>
            </a:r>
            <a:endParaRPr dirty="0"/>
          </a:p>
          <a:p>
            <a:pPr marL="342900" lvl="0" indent="-342900" algn="l" rtl="0">
              <a:lnSpc>
                <a:spcPct val="90000"/>
              </a:lnSpc>
              <a:spcBef>
                <a:spcPts val="480"/>
              </a:spcBef>
              <a:spcAft>
                <a:spcPts val="0"/>
              </a:spcAft>
              <a:buClr>
                <a:schemeClr val="lt2"/>
              </a:buClr>
              <a:buSzPts val="2400"/>
              <a:buFont typeface="Times New Roman"/>
              <a:buNone/>
            </a:pPr>
            <a:r>
              <a:rPr lang="en-US" sz="2400" b="0" i="0" u="none" dirty="0">
                <a:solidFill>
                  <a:schemeClr val="lt2"/>
                </a:solidFill>
                <a:latin typeface="Times New Roman"/>
                <a:ea typeface="Times New Roman"/>
                <a:cs typeface="Times New Roman"/>
                <a:sym typeface="Times New Roman"/>
              </a:rPr>
              <a:t>	III.2. Mental process theories </a:t>
            </a:r>
            <a:endParaRPr dirty="0"/>
          </a:p>
          <a:p>
            <a:pPr marL="342900" lvl="0" indent="-342900" algn="l" rtl="0">
              <a:lnSpc>
                <a:spcPct val="90000"/>
              </a:lnSpc>
              <a:spcBef>
                <a:spcPts val="480"/>
              </a:spcBef>
              <a:spcAft>
                <a:spcPts val="0"/>
              </a:spcAft>
              <a:buClr>
                <a:schemeClr val="lt2"/>
              </a:buClr>
              <a:buSzPts val="2400"/>
              <a:buFont typeface="Times New Roman"/>
              <a:buNone/>
            </a:pPr>
            <a:r>
              <a:rPr lang="en-US" sz="2400" b="0" i="0" u="none" dirty="0">
                <a:solidFill>
                  <a:schemeClr val="lt2"/>
                </a:solidFill>
                <a:latin typeface="Times New Roman"/>
                <a:ea typeface="Times New Roman"/>
                <a:cs typeface="Times New Roman"/>
                <a:sym typeface="Times New Roman"/>
              </a:rPr>
              <a:t>IV. Complex forms of learning </a:t>
            </a:r>
            <a:endParaRPr dirty="0"/>
          </a:p>
          <a:p>
            <a:pPr marL="342900" lvl="0" indent="-342900" algn="l" rtl="0">
              <a:lnSpc>
                <a:spcPct val="90000"/>
              </a:lnSpc>
              <a:spcBef>
                <a:spcPts val="480"/>
              </a:spcBef>
              <a:spcAft>
                <a:spcPts val="0"/>
              </a:spcAft>
              <a:buClr>
                <a:schemeClr val="lt2"/>
              </a:buClr>
              <a:buSzPts val="2400"/>
              <a:buFont typeface="Times New Roman"/>
              <a:buNone/>
            </a:pPr>
            <a:r>
              <a:rPr lang="en-US" sz="2400" b="0" i="0" u="none" dirty="0">
                <a:solidFill>
                  <a:schemeClr val="lt2"/>
                </a:solidFill>
                <a:latin typeface="Times New Roman"/>
                <a:ea typeface="Times New Roman"/>
                <a:cs typeface="Times New Roman"/>
                <a:sym typeface="Times New Roman"/>
              </a:rPr>
              <a:t>V. Applied Learning Psychology </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32"/>
          <p:cNvSpPr txBox="1">
            <a:spLocks noGrp="1"/>
          </p:cNvSpPr>
          <p:nvPr>
            <p:ph type="body" idx="1"/>
          </p:nvPr>
        </p:nvSpPr>
        <p:spPr>
          <a:xfrm>
            <a:off x="685800" y="333375"/>
            <a:ext cx="8062800" cy="57627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560"/>
              </a:spcBef>
              <a:spcAft>
                <a:spcPts val="0"/>
              </a:spcAft>
              <a:buClr>
                <a:schemeClr val="dk1"/>
              </a:buClr>
              <a:buSzPts val="2800"/>
              <a:buFont typeface="Times New Roman"/>
              <a:buNone/>
            </a:pPr>
            <a:r>
              <a:rPr lang="en-US" sz="2800" b="1" i="0" u="none">
                <a:solidFill>
                  <a:schemeClr val="dk1"/>
                </a:solidFill>
                <a:latin typeface="Times New Roman"/>
                <a:ea typeface="Times New Roman"/>
                <a:cs typeface="Times New Roman"/>
                <a:sym typeface="Times New Roman"/>
              </a:rPr>
              <a:t>	- contingency judgments: </a:t>
            </a:r>
            <a:endParaRPr/>
          </a:p>
          <a:p>
            <a:pPr marL="342900" lvl="0" indent="-342900" algn="l" rtl="0">
              <a:lnSpc>
                <a:spcPct val="100000"/>
              </a:lnSpc>
              <a:spcBef>
                <a:spcPts val="56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eg. Food allergy </a:t>
            </a:r>
            <a:endParaRPr/>
          </a:p>
          <a:p>
            <a:pPr marL="342900" lvl="0" indent="-342900" algn="l" rtl="0">
              <a:lnSpc>
                <a:spcPct val="100000"/>
              </a:lnSpc>
              <a:spcBef>
                <a:spcPts val="56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"Mr. X. eats strawberries (CS) and gets allergy (US)" </a:t>
            </a:r>
            <a:endParaRPr/>
          </a:p>
          <a:p>
            <a:pPr marL="342900" lvl="0" indent="-342900" algn="l" rtl="0">
              <a:lnSpc>
                <a:spcPct val="100000"/>
              </a:lnSpc>
              <a:spcBef>
                <a:spcPts val="56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=&gt; judgement on strawberry allergy link (CR) </a:t>
            </a:r>
            <a:endParaRPr/>
          </a:p>
          <a:p>
            <a:pPr marL="342900" lvl="0" indent="-342900" algn="l" rtl="0">
              <a:lnSpc>
                <a:spcPct val="100000"/>
              </a:lnSpc>
              <a:spcBef>
                <a:spcPts val="56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a:t>
            </a:r>
            <a:endParaRPr/>
          </a:p>
          <a:p>
            <a:pPr marL="342900" lvl="0" indent="-342900" algn="l" rtl="0">
              <a:lnSpc>
                <a:spcPct val="100000"/>
              </a:lnSpc>
              <a:spcBef>
                <a:spcPts val="560"/>
              </a:spcBef>
              <a:spcAft>
                <a:spcPts val="0"/>
              </a:spcAft>
              <a:buClr>
                <a:schemeClr val="dk1"/>
              </a:buClr>
              <a:buSzPts val="2800"/>
              <a:buFont typeface="Times New Roman"/>
              <a:buNone/>
            </a:pPr>
            <a:r>
              <a:rPr lang="en-US" sz="2800" b="1" i="0" u="none">
                <a:solidFill>
                  <a:schemeClr val="dk1"/>
                </a:solidFill>
                <a:latin typeface="Times New Roman"/>
                <a:ea typeface="Times New Roman"/>
                <a:cs typeface="Times New Roman"/>
                <a:sym typeface="Times New Roman"/>
              </a:rPr>
              <a:t>	</a:t>
            </a:r>
            <a:endParaRPr sz="2800" b="0" i="0" u="none">
              <a:solidFill>
                <a:schemeClr val="dk1"/>
              </a:solidFill>
              <a:latin typeface="Times New Roman"/>
              <a:ea typeface="Times New Roman"/>
              <a:cs typeface="Times New Roman"/>
              <a:sym typeface="Times New Roman"/>
            </a:endParaRPr>
          </a:p>
        </p:txBody>
      </p:sp>
      <p:pic>
        <p:nvPicPr>
          <p:cNvPr id="215" name="Google Shape;215;p32"/>
          <p:cNvPicPr preferRelativeResize="0"/>
          <p:nvPr/>
        </p:nvPicPr>
        <p:blipFill>
          <a:blip r:embed="rId3">
            <a:alphaModFix/>
          </a:blip>
          <a:stretch>
            <a:fillRect/>
          </a:stretch>
        </p:blipFill>
        <p:spPr>
          <a:xfrm>
            <a:off x="2716065" y="2902600"/>
            <a:ext cx="5474600" cy="39554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3"/>
          <p:cNvSpPr txBox="1">
            <a:spLocks noGrp="1"/>
          </p:cNvSpPr>
          <p:nvPr>
            <p:ph type="body" idx="1"/>
          </p:nvPr>
        </p:nvSpPr>
        <p:spPr>
          <a:xfrm>
            <a:off x="685800" y="333375"/>
            <a:ext cx="8062800" cy="57627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a:t>
            </a:r>
            <a:r>
              <a:rPr lang="en-US" sz="2800" b="1" i="0" u="none">
                <a:solidFill>
                  <a:schemeClr val="dk1"/>
                </a:solidFill>
                <a:latin typeface="Times New Roman"/>
                <a:ea typeface="Times New Roman"/>
                <a:cs typeface="Times New Roman"/>
                <a:sym typeface="Times New Roman"/>
              </a:rPr>
              <a:t>evaluative </a:t>
            </a:r>
            <a:r>
              <a:rPr lang="en-US" sz="2800" b="0" i="0" u="none">
                <a:solidFill>
                  <a:schemeClr val="dk1"/>
                </a:solidFill>
                <a:latin typeface="Times New Roman"/>
                <a:ea typeface="Times New Roman"/>
                <a:cs typeface="Times New Roman"/>
                <a:sym typeface="Times New Roman"/>
              </a:rPr>
              <a:t>conditioning </a:t>
            </a:r>
            <a:endParaRPr/>
          </a:p>
          <a:p>
            <a:pPr marL="342900" lvl="0" indent="-342900" algn="l" rtl="0">
              <a:lnSpc>
                <a:spcPct val="100000"/>
              </a:lnSpc>
              <a:spcBef>
                <a:spcPts val="56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eg. Photo, taste-taste  </a:t>
            </a:r>
            <a:endParaRPr/>
          </a:p>
          <a:p>
            <a:pPr marL="342900" lvl="0" indent="-165100" algn="l" rtl="0">
              <a:spcBef>
                <a:spcPts val="560"/>
              </a:spcBef>
              <a:spcAft>
                <a:spcPts val="0"/>
              </a:spcAft>
              <a:buClr>
                <a:schemeClr val="dk1"/>
              </a:buClr>
              <a:buSzPts val="2800"/>
              <a:buFont typeface="Times New Roman"/>
              <a:buNone/>
            </a:pPr>
            <a:endParaRPr sz="2800" b="0" i="0" u="none">
              <a:solidFill>
                <a:schemeClr val="dk1"/>
              </a:solidFill>
              <a:latin typeface="Times New Roman"/>
              <a:ea typeface="Times New Roman"/>
              <a:cs typeface="Times New Roman"/>
              <a:sym typeface="Times New Roman"/>
            </a:endParaRPr>
          </a:p>
        </p:txBody>
      </p:sp>
      <p:pic>
        <p:nvPicPr>
          <p:cNvPr id="221" name="Google Shape;221;p33"/>
          <p:cNvPicPr preferRelativeResize="0"/>
          <p:nvPr/>
        </p:nvPicPr>
        <p:blipFill>
          <a:blip r:embed="rId3">
            <a:alphaModFix/>
          </a:blip>
          <a:stretch>
            <a:fillRect/>
          </a:stretch>
        </p:blipFill>
        <p:spPr>
          <a:xfrm>
            <a:off x="2960223" y="1696500"/>
            <a:ext cx="4526725" cy="47817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4"/>
          <p:cNvSpPr txBox="1">
            <a:spLocks noGrp="1"/>
          </p:cNvSpPr>
          <p:nvPr>
            <p:ph type="body" idx="1"/>
          </p:nvPr>
        </p:nvSpPr>
        <p:spPr>
          <a:xfrm>
            <a:off x="478650" y="325050"/>
            <a:ext cx="8186700" cy="4114800"/>
          </a:xfrm>
          <a:prstGeom prst="rect">
            <a:avLst/>
          </a:prstGeom>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sz="2400" dirty="0"/>
              <a:t>Exercise Question 8: Suppose a tone and a light are presented together and are always followed by an electric shock. It is observed that these pairings have more impact on the fear elicited by the tone than the fear elicited by the light. This observation </a:t>
            </a:r>
            <a:endParaRPr sz="2400" dirty="0"/>
          </a:p>
          <a:p>
            <a:pPr marL="0" lvl="0" indent="-228600" algn="l" rtl="0">
              <a:lnSpc>
                <a:spcPct val="115000"/>
              </a:lnSpc>
              <a:spcBef>
                <a:spcPts val="1200"/>
              </a:spcBef>
              <a:spcAft>
                <a:spcPts val="0"/>
              </a:spcAft>
              <a:buNone/>
            </a:pPr>
            <a:r>
              <a:rPr lang="en-US" sz="2400" dirty="0"/>
              <a:t>A. in itself says nothing about learning </a:t>
            </a:r>
            <a:endParaRPr sz="2400" dirty="0"/>
          </a:p>
          <a:p>
            <a:pPr marL="0" lvl="0" indent="-228600" algn="l" rtl="0">
              <a:lnSpc>
                <a:spcPct val="115000"/>
              </a:lnSpc>
              <a:spcBef>
                <a:spcPts val="1200"/>
              </a:spcBef>
              <a:spcAft>
                <a:spcPts val="0"/>
              </a:spcAft>
              <a:buNone/>
            </a:pPr>
            <a:r>
              <a:rPr lang="en-US" sz="2400" dirty="0"/>
              <a:t>B. provides evidence for the role of intrinsic relationships in classical conditioning </a:t>
            </a:r>
            <a:endParaRPr sz="2400" dirty="0"/>
          </a:p>
          <a:p>
            <a:pPr marL="0" lvl="0" indent="-228600" algn="l" rtl="0">
              <a:lnSpc>
                <a:spcPct val="115000"/>
              </a:lnSpc>
              <a:spcBef>
                <a:spcPts val="1200"/>
              </a:spcBef>
              <a:spcAft>
                <a:spcPts val="0"/>
              </a:spcAft>
              <a:buNone/>
            </a:pPr>
            <a:r>
              <a:rPr lang="en-US" sz="2400" dirty="0"/>
              <a:t>C. is an example of the dynamics of affect </a:t>
            </a:r>
            <a:endParaRPr sz="2400" dirty="0"/>
          </a:p>
          <a:p>
            <a:pPr marL="0" lvl="0" indent="-228600" algn="l" rtl="0">
              <a:lnSpc>
                <a:spcPct val="115000"/>
              </a:lnSpc>
              <a:spcBef>
                <a:spcPts val="1200"/>
              </a:spcBef>
              <a:spcAft>
                <a:spcPts val="0"/>
              </a:spcAft>
              <a:buNone/>
            </a:pPr>
            <a:r>
              <a:rPr lang="en-US" sz="2400" dirty="0"/>
              <a:t>D. provides evidence for the role of the nature of CS in classical conditioning </a:t>
            </a:r>
            <a:endParaRPr sz="2400" dirty="0"/>
          </a:p>
          <a:p>
            <a:pPr marL="0" lvl="0" indent="-228600" algn="l" rtl="0">
              <a:lnSpc>
                <a:spcPct val="115000"/>
              </a:lnSpc>
              <a:spcBef>
                <a:spcPts val="1200"/>
              </a:spcBef>
              <a:spcAft>
                <a:spcPts val="0"/>
              </a:spcAft>
              <a:buClr>
                <a:schemeClr val="dk1"/>
              </a:buClr>
              <a:buSzPts val="1100"/>
              <a:buFont typeface="Arial"/>
              <a:buNone/>
            </a:pPr>
            <a:endParaRPr sz="2400" dirty="0"/>
          </a:p>
          <a:p>
            <a:pPr marL="0" lvl="0" indent="0" algn="l" rtl="0">
              <a:spcBef>
                <a:spcPts val="1200"/>
              </a:spcBef>
              <a:spcAft>
                <a:spcPts val="0"/>
              </a:spcAft>
              <a:buNone/>
            </a:pPr>
            <a:endParaRPr sz="2400" dirty="0"/>
          </a:p>
        </p:txBody>
      </p:sp>
      <p:pic>
        <p:nvPicPr>
          <p:cNvPr id="228" name="Google Shape;228;p34">
            <a:hlinkClick r:id="rId3"/>
          </p:cNvPr>
          <p:cNvPicPr preferRelativeResize="0"/>
          <p:nvPr/>
        </p:nvPicPr>
        <p:blipFill>
          <a:blip r:embed="rId4">
            <a:alphaModFix/>
          </a:blip>
          <a:stretch>
            <a:fillRect/>
          </a:stretch>
        </p:blipFill>
        <p:spPr>
          <a:xfrm>
            <a:off x="0" y="6143625"/>
            <a:ext cx="9144000" cy="714375"/>
          </a:xfrm>
          <a:prstGeom prst="rect">
            <a:avLst/>
          </a:prstGeom>
          <a:noFill/>
          <a:ln>
            <a:noFill/>
          </a:ln>
        </p:spPr>
      </p:pic>
      <p:sp>
        <p:nvSpPr>
          <p:cNvPr id="229" name="Google Shape;229;p34">
            <a:hlinkClick r:id="rId5"/>
          </p:cNvPr>
          <p:cNvSpPr/>
          <p:nvPr/>
        </p:nvSpPr>
        <p:spPr>
          <a:xfrm>
            <a:off x="0" y="5207000"/>
            <a:ext cx="12600" cy="12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5"/>
          <p:cNvSpPr txBox="1">
            <a:spLocks noGrp="1"/>
          </p:cNvSpPr>
          <p:nvPr>
            <p:ph type="body" idx="1"/>
          </p:nvPr>
        </p:nvSpPr>
        <p:spPr>
          <a:xfrm>
            <a:off x="685800" y="169425"/>
            <a:ext cx="7772400" cy="4114800"/>
          </a:xfrm>
          <a:prstGeom prst="rect">
            <a:avLst/>
          </a:prstGeom>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sz="2800" dirty="0"/>
              <a:t>Exercise Question 9: From the perspective of functional learning psychology, contingency judgments are </a:t>
            </a:r>
            <a:endParaRPr sz="2800" dirty="0"/>
          </a:p>
          <a:p>
            <a:pPr marL="457200" lvl="0" indent="-381000" algn="l" rtl="0">
              <a:lnSpc>
                <a:spcPct val="115000"/>
              </a:lnSpc>
              <a:spcBef>
                <a:spcPts val="1200"/>
              </a:spcBef>
              <a:spcAft>
                <a:spcPts val="0"/>
              </a:spcAft>
              <a:buSzPts val="2400"/>
              <a:buAutoNum type="alphaUcPeriod"/>
            </a:pPr>
            <a:r>
              <a:rPr lang="en-US" sz="2800" dirty="0"/>
              <a:t>an index of conscious knowledge </a:t>
            </a:r>
            <a:endParaRPr sz="2800" dirty="0"/>
          </a:p>
          <a:p>
            <a:pPr marL="457200" lvl="0" indent="-381000" algn="l" rtl="0">
              <a:lnSpc>
                <a:spcPct val="115000"/>
              </a:lnSpc>
              <a:spcBef>
                <a:spcPts val="0"/>
              </a:spcBef>
              <a:spcAft>
                <a:spcPts val="0"/>
              </a:spcAft>
              <a:buSzPts val="2400"/>
              <a:buAutoNum type="alphaUcPeriod"/>
            </a:pPr>
            <a:r>
              <a:rPr lang="en-US" sz="2800" dirty="0"/>
              <a:t>an index of conscious or unconscious knowledge </a:t>
            </a:r>
            <a:endParaRPr sz="2800" dirty="0"/>
          </a:p>
          <a:p>
            <a:pPr marL="457200" lvl="0" indent="-381000" algn="l" rtl="0">
              <a:lnSpc>
                <a:spcPct val="115000"/>
              </a:lnSpc>
              <a:spcBef>
                <a:spcPts val="0"/>
              </a:spcBef>
              <a:spcAft>
                <a:spcPts val="0"/>
              </a:spcAft>
              <a:buSzPts val="2400"/>
              <a:buAutoNum type="alphaUcPeriod"/>
            </a:pPr>
            <a:r>
              <a:rPr lang="en-US" sz="2800" dirty="0"/>
              <a:t>a form of behavior </a:t>
            </a:r>
            <a:endParaRPr sz="2800" dirty="0"/>
          </a:p>
          <a:p>
            <a:pPr marL="457200" lvl="0" indent="-381000" algn="l" rtl="0">
              <a:spcBef>
                <a:spcPts val="0"/>
              </a:spcBef>
              <a:spcAft>
                <a:spcPts val="0"/>
              </a:spcAft>
              <a:buSzPts val="2400"/>
              <a:buAutoNum type="alphaUcPeriod"/>
            </a:pPr>
            <a:r>
              <a:rPr lang="en-US" sz="2800" dirty="0"/>
              <a:t>a regularity in the environment </a:t>
            </a:r>
            <a:endParaRPr sz="2800" dirty="0"/>
          </a:p>
        </p:txBody>
      </p:sp>
      <p:pic>
        <p:nvPicPr>
          <p:cNvPr id="236" name="Google Shape;236;p35">
            <a:hlinkClick r:id="rId3"/>
          </p:cNvPr>
          <p:cNvPicPr preferRelativeResize="0"/>
          <p:nvPr/>
        </p:nvPicPr>
        <p:blipFill>
          <a:blip r:embed="rId4">
            <a:alphaModFix/>
          </a:blip>
          <a:stretch>
            <a:fillRect/>
          </a:stretch>
        </p:blipFill>
        <p:spPr>
          <a:xfrm>
            <a:off x="0" y="6143625"/>
            <a:ext cx="9144000" cy="714375"/>
          </a:xfrm>
          <a:prstGeom prst="rect">
            <a:avLst/>
          </a:prstGeom>
          <a:noFill/>
          <a:ln>
            <a:noFill/>
          </a:ln>
        </p:spPr>
      </p:pic>
      <p:sp>
        <p:nvSpPr>
          <p:cNvPr id="237" name="Google Shape;237;p35">
            <a:hlinkClick r:id="rId5"/>
          </p:cNvPr>
          <p:cNvSpPr/>
          <p:nvPr/>
        </p:nvSpPr>
        <p:spPr>
          <a:xfrm>
            <a:off x="0" y="5207000"/>
            <a:ext cx="12600" cy="12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36"/>
          <p:cNvSpPr txBox="1">
            <a:spLocks noGrp="1"/>
          </p:cNvSpPr>
          <p:nvPr>
            <p:ph type="body" idx="1"/>
          </p:nvPr>
        </p:nvSpPr>
        <p:spPr>
          <a:xfrm>
            <a:off x="395287" y="333375"/>
            <a:ext cx="8424862" cy="5762625"/>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800"/>
              <a:buFont typeface="Times New Roman"/>
              <a:buNone/>
            </a:pPr>
            <a:r>
              <a:rPr lang="en-US" sz="2800" b="0" i="0" u="sng" dirty="0">
                <a:solidFill>
                  <a:schemeClr val="dk1"/>
                </a:solidFill>
                <a:latin typeface="Times New Roman"/>
                <a:ea typeface="Times New Roman"/>
                <a:cs typeface="Times New Roman"/>
                <a:sym typeface="Times New Roman"/>
              </a:rPr>
              <a:t>Box 2.2. Respondent vs. classical conditioning </a:t>
            </a:r>
            <a:endParaRPr dirty="0"/>
          </a:p>
          <a:p>
            <a:pPr marL="342900" lvl="0" indent="-342900" algn="l" rtl="0">
              <a:lnSpc>
                <a:spcPct val="100000"/>
              </a:lnSpc>
              <a:spcBef>
                <a:spcPts val="560"/>
              </a:spcBef>
              <a:spcAft>
                <a:spcPts val="0"/>
              </a:spcAft>
              <a:buClr>
                <a:schemeClr val="dk1"/>
              </a:buClr>
              <a:buSzPts val="2800"/>
              <a:buFont typeface="Times New Roman"/>
              <a:buNone/>
            </a:pPr>
            <a:r>
              <a:rPr lang="en-US" sz="2800" b="1" i="0" u="none" dirty="0">
                <a:solidFill>
                  <a:schemeClr val="dk1"/>
                </a:solidFill>
                <a:latin typeface="Times New Roman"/>
                <a:ea typeface="Times New Roman"/>
                <a:cs typeface="Times New Roman"/>
                <a:sym typeface="Times New Roman"/>
              </a:rPr>
              <a:t>Functional psychologists: </a:t>
            </a:r>
            <a:endParaRPr dirty="0"/>
          </a:p>
          <a:p>
            <a:pPr marL="342900" lvl="0" indent="-342900" algn="l" rtl="0">
              <a:lnSpc>
                <a:spcPct val="100000"/>
              </a:lnSpc>
              <a:spcBef>
                <a:spcPts val="560"/>
              </a:spcBef>
              <a:spcAft>
                <a:spcPts val="0"/>
              </a:spcAft>
              <a:buClr>
                <a:schemeClr val="dk1"/>
              </a:buClr>
              <a:buSzPts val="2800"/>
              <a:buFont typeface="Times New Roman"/>
              <a:buNone/>
            </a:pPr>
            <a:r>
              <a:rPr lang="en-US" sz="2800" b="0" i="0" u="none" dirty="0">
                <a:solidFill>
                  <a:schemeClr val="dk1"/>
                </a:solidFill>
                <a:latin typeface="Times New Roman"/>
                <a:ea typeface="Times New Roman"/>
                <a:cs typeface="Times New Roman"/>
                <a:sym typeface="Times New Roman"/>
              </a:rPr>
              <a:t>		 talk about respondent conditioning </a:t>
            </a:r>
            <a:endParaRPr dirty="0"/>
          </a:p>
          <a:p>
            <a:pPr marL="342900" lvl="0" indent="-342900" algn="l" rtl="0">
              <a:lnSpc>
                <a:spcPct val="100000"/>
              </a:lnSpc>
              <a:spcBef>
                <a:spcPts val="560"/>
              </a:spcBef>
              <a:spcAft>
                <a:spcPts val="0"/>
              </a:spcAft>
              <a:buClr>
                <a:schemeClr val="dk1"/>
              </a:buClr>
              <a:buSzPts val="2800"/>
              <a:buFont typeface="Times New Roman"/>
              <a:buNone/>
            </a:pPr>
            <a:endParaRPr sz="2800" b="0" i="0" u="none" dirty="0">
              <a:solidFill>
                <a:schemeClr val="dk1"/>
              </a:solidFill>
              <a:latin typeface="Times New Roman"/>
              <a:ea typeface="Times New Roman"/>
              <a:cs typeface="Times New Roman"/>
              <a:sym typeface="Times New Roman"/>
            </a:endParaRPr>
          </a:p>
          <a:p>
            <a:pPr marL="342900" lvl="0" indent="-342900" algn="l" rtl="0">
              <a:lnSpc>
                <a:spcPct val="100000"/>
              </a:lnSpc>
              <a:spcBef>
                <a:spcPts val="560"/>
              </a:spcBef>
              <a:spcAft>
                <a:spcPts val="0"/>
              </a:spcAft>
              <a:buClr>
                <a:schemeClr val="dk1"/>
              </a:buClr>
              <a:buSzPts val="2800"/>
              <a:buFont typeface="Times New Roman"/>
              <a:buNone/>
            </a:pPr>
            <a:r>
              <a:rPr lang="en-US" sz="2800" b="0" i="0" u="none" dirty="0">
                <a:solidFill>
                  <a:schemeClr val="dk1"/>
                </a:solidFill>
                <a:latin typeface="Times New Roman"/>
                <a:ea typeface="Times New Roman"/>
                <a:cs typeface="Times New Roman"/>
                <a:sym typeface="Times New Roman"/>
              </a:rPr>
              <a:t>Respondent behavior = ONLY function of antecedents </a:t>
            </a:r>
            <a:endParaRPr dirty="0"/>
          </a:p>
          <a:p>
            <a:pPr marL="342900" lvl="0" indent="-342900" algn="l" rtl="0">
              <a:lnSpc>
                <a:spcPct val="100000"/>
              </a:lnSpc>
              <a:spcBef>
                <a:spcPts val="560"/>
              </a:spcBef>
              <a:spcAft>
                <a:spcPts val="0"/>
              </a:spcAft>
              <a:buClr>
                <a:schemeClr val="dk1"/>
              </a:buClr>
              <a:buSzPts val="2800"/>
              <a:buFont typeface="Times New Roman"/>
              <a:buNone/>
            </a:pPr>
            <a:r>
              <a:rPr lang="en-US" sz="2800" b="0" i="0" u="none" dirty="0">
                <a:solidFill>
                  <a:schemeClr val="dk1"/>
                </a:solidFill>
                <a:latin typeface="Times New Roman"/>
                <a:ea typeface="Times New Roman"/>
                <a:cs typeface="Times New Roman"/>
                <a:sym typeface="Times New Roman"/>
              </a:rPr>
              <a:t>Operant behavior = function of consequences </a:t>
            </a:r>
            <a:endParaRPr dirty="0"/>
          </a:p>
          <a:p>
            <a:pPr marL="342900" lvl="0" indent="-342900" algn="l" rtl="0">
              <a:lnSpc>
                <a:spcPct val="100000"/>
              </a:lnSpc>
              <a:spcBef>
                <a:spcPts val="560"/>
              </a:spcBef>
              <a:spcAft>
                <a:spcPts val="0"/>
              </a:spcAft>
              <a:buClr>
                <a:schemeClr val="dk1"/>
              </a:buClr>
              <a:buSzPts val="2800"/>
              <a:buFont typeface="Times New Roman"/>
              <a:buNone/>
            </a:pPr>
            <a:endParaRPr sz="2800" b="0" i="0" u="none" dirty="0">
              <a:solidFill>
                <a:schemeClr val="dk1"/>
              </a:solidFill>
              <a:latin typeface="Times New Roman"/>
              <a:ea typeface="Times New Roman"/>
              <a:cs typeface="Times New Roman"/>
              <a:sym typeface="Times New Roman"/>
            </a:endParaRPr>
          </a:p>
          <a:p>
            <a:pPr marL="342900" lvl="0" indent="-342900" algn="l" rtl="0">
              <a:lnSpc>
                <a:spcPct val="100000"/>
              </a:lnSpc>
              <a:spcBef>
                <a:spcPts val="560"/>
              </a:spcBef>
              <a:spcAft>
                <a:spcPts val="0"/>
              </a:spcAft>
              <a:buClr>
                <a:schemeClr val="dk1"/>
              </a:buClr>
              <a:buSzPts val="2800"/>
              <a:buFont typeface="Times New Roman"/>
              <a:buNone/>
            </a:pPr>
            <a:r>
              <a:rPr lang="en-US" sz="2800" b="0" i="0" u="none" dirty="0">
                <a:solidFill>
                  <a:schemeClr val="dk1"/>
                </a:solidFill>
                <a:latin typeface="Times New Roman"/>
                <a:ea typeface="Times New Roman"/>
                <a:cs typeface="Times New Roman"/>
                <a:sym typeface="Times New Roman"/>
              </a:rPr>
              <a:t>Respondent conditioning = impact of S-S relationship on respondent behavior </a:t>
            </a:r>
            <a:endParaRPr dirty="0"/>
          </a:p>
          <a:p>
            <a:pPr marL="342900" lvl="0" indent="-342900" algn="l" rtl="0">
              <a:lnSpc>
                <a:spcPct val="100000"/>
              </a:lnSpc>
              <a:spcBef>
                <a:spcPts val="560"/>
              </a:spcBef>
              <a:spcAft>
                <a:spcPts val="0"/>
              </a:spcAft>
              <a:buClr>
                <a:schemeClr val="dk1"/>
              </a:buClr>
              <a:buSzPts val="2800"/>
              <a:buFont typeface="Times New Roman"/>
              <a:buNone/>
            </a:pPr>
            <a:r>
              <a:rPr lang="en-US" sz="2800" b="0" i="0" u="none" dirty="0">
                <a:solidFill>
                  <a:schemeClr val="dk1"/>
                </a:solidFill>
                <a:latin typeface="Times New Roman"/>
                <a:ea typeface="Times New Roman"/>
                <a:cs typeface="Times New Roman"/>
                <a:sym typeface="Times New Roman"/>
              </a:rPr>
              <a:t>	=&gt; operant </a:t>
            </a:r>
            <a:r>
              <a:rPr lang="en-US" sz="2800" b="0" i="0" u="none" dirty="0" err="1">
                <a:solidFill>
                  <a:schemeClr val="dk1"/>
                </a:solidFill>
                <a:latin typeface="Times New Roman"/>
                <a:ea typeface="Times New Roman"/>
                <a:cs typeface="Times New Roman"/>
                <a:sym typeface="Times New Roman"/>
              </a:rPr>
              <a:t>behaviour</a:t>
            </a:r>
            <a:r>
              <a:rPr lang="en-US" sz="2800" b="0" i="0" u="none" dirty="0">
                <a:solidFill>
                  <a:schemeClr val="dk1"/>
                </a:solidFill>
                <a:latin typeface="Times New Roman"/>
                <a:ea typeface="Times New Roman"/>
                <a:cs typeface="Times New Roman"/>
                <a:sym typeface="Times New Roman"/>
              </a:rPr>
              <a:t> is thus excluded </a:t>
            </a:r>
            <a:endParaRPr dirty="0"/>
          </a:p>
          <a:p>
            <a:pPr marL="342900" lvl="0" indent="-342900" algn="l" rtl="0">
              <a:lnSpc>
                <a:spcPct val="100000"/>
              </a:lnSpc>
              <a:spcBef>
                <a:spcPts val="560"/>
              </a:spcBef>
              <a:spcAft>
                <a:spcPts val="0"/>
              </a:spcAft>
              <a:buClr>
                <a:schemeClr val="dk1"/>
              </a:buClr>
              <a:buSzPts val="2800"/>
              <a:buFont typeface="Times New Roman"/>
              <a:buNone/>
            </a:pPr>
            <a:r>
              <a:rPr lang="en-US" sz="2800" b="0" i="0" u="none" dirty="0">
                <a:solidFill>
                  <a:schemeClr val="dk1"/>
                </a:solidFill>
                <a:latin typeface="Times New Roman"/>
                <a:ea typeface="Times New Roman"/>
                <a:cs typeface="Times New Roman"/>
                <a:sym typeface="Times New Roman"/>
              </a:rPr>
              <a:t>	=&gt; very little behavior is purely respondent </a:t>
            </a:r>
            <a:endParaRPr dirty="0"/>
          </a:p>
          <a:p>
            <a:pPr marL="342900" lvl="0" indent="-342900" algn="l" rtl="0">
              <a:lnSpc>
                <a:spcPct val="100000"/>
              </a:lnSpc>
              <a:spcBef>
                <a:spcPts val="560"/>
              </a:spcBef>
              <a:spcAft>
                <a:spcPts val="0"/>
              </a:spcAft>
              <a:buClr>
                <a:schemeClr val="dk1"/>
              </a:buClr>
              <a:buSzPts val="2800"/>
              <a:buFont typeface="Times New Roman"/>
              <a:buNone/>
            </a:pPr>
            <a:r>
              <a:rPr lang="en-US" sz="2800" b="0" i="0" u="none" dirty="0">
                <a:solidFill>
                  <a:schemeClr val="dk1"/>
                </a:solidFill>
                <a:latin typeface="Times New Roman"/>
                <a:ea typeface="Times New Roman"/>
                <a:cs typeface="Times New Roman"/>
                <a:sym typeface="Times New Roman"/>
              </a:rPr>
              <a:t>	</a:t>
            </a:r>
            <a:r>
              <a:rPr lang="en-US" sz="2800" dirty="0"/>
              <a:t>HENCE</a:t>
            </a:r>
            <a:r>
              <a:rPr lang="en-US" sz="2800" b="0" i="0" u="none" dirty="0">
                <a:solidFill>
                  <a:schemeClr val="dk1"/>
                </a:solidFill>
                <a:latin typeface="Times New Roman"/>
                <a:ea typeface="Times New Roman"/>
                <a:cs typeface="Times New Roman"/>
                <a:sym typeface="Times New Roman"/>
              </a:rPr>
              <a:t> respondent conditioning not important </a:t>
            </a:r>
            <a:endParaRPr dirty="0"/>
          </a:p>
          <a:p>
            <a:pPr marL="342900" lvl="0" indent="-165100" algn="l" rtl="0">
              <a:spcBef>
                <a:spcPts val="560"/>
              </a:spcBef>
              <a:spcAft>
                <a:spcPts val="0"/>
              </a:spcAft>
              <a:buClr>
                <a:schemeClr val="dk1"/>
              </a:buClr>
              <a:buSzPts val="2800"/>
              <a:buFont typeface="Times New Roman"/>
              <a:buNone/>
            </a:pPr>
            <a:endParaRPr sz="2800" b="0" i="0" u="none" dirty="0">
              <a:solidFill>
                <a:schemeClr val="dk1"/>
              </a:solidFill>
              <a:latin typeface="Times New Roman"/>
              <a:ea typeface="Times New Roman"/>
              <a:cs typeface="Times New Roman"/>
              <a:sym typeface="Times New Roman"/>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37"/>
          <p:cNvSpPr txBox="1">
            <a:spLocks noGrp="1"/>
          </p:cNvSpPr>
          <p:nvPr>
            <p:ph type="body" idx="1"/>
          </p:nvPr>
        </p:nvSpPr>
        <p:spPr>
          <a:xfrm>
            <a:off x="277500" y="404495"/>
            <a:ext cx="8589000" cy="57627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800"/>
              <a:buFont typeface="Times New Roman"/>
              <a:buNone/>
            </a:pPr>
            <a:r>
              <a:rPr lang="en-US" sz="2800" b="1" i="0" u="none" dirty="0">
                <a:solidFill>
                  <a:schemeClr val="dk1"/>
                </a:solidFill>
                <a:latin typeface="Times New Roman"/>
                <a:ea typeface="Times New Roman"/>
                <a:cs typeface="Times New Roman"/>
                <a:sym typeface="Times New Roman"/>
              </a:rPr>
              <a:t>Cognitive psychologists</a:t>
            </a:r>
            <a:r>
              <a:rPr lang="en-US" sz="2800" b="0" i="0" u="none" dirty="0">
                <a:solidFill>
                  <a:schemeClr val="dk1"/>
                </a:solidFill>
                <a:latin typeface="Times New Roman"/>
                <a:ea typeface="Times New Roman"/>
                <a:cs typeface="Times New Roman"/>
                <a:sym typeface="Times New Roman"/>
              </a:rPr>
              <a:t>: Classical conditioning is learning to know contingencies and thus predict environment </a:t>
            </a:r>
            <a:endParaRPr dirty="0"/>
          </a:p>
          <a:p>
            <a:pPr marL="342900" lvl="0" indent="-342900" algn="l" rtl="0">
              <a:lnSpc>
                <a:spcPct val="100000"/>
              </a:lnSpc>
              <a:spcBef>
                <a:spcPts val="560"/>
              </a:spcBef>
              <a:spcAft>
                <a:spcPts val="0"/>
              </a:spcAft>
              <a:buClr>
                <a:schemeClr val="dk1"/>
              </a:buClr>
              <a:buSzPts val="2800"/>
              <a:buFont typeface="Times New Roman"/>
              <a:buNone/>
            </a:pPr>
            <a:r>
              <a:rPr lang="en-US" sz="2800" dirty="0"/>
              <a:t>	</a:t>
            </a:r>
            <a:r>
              <a:rPr lang="en-US" sz="2800" b="0" i="0" u="none" dirty="0">
                <a:solidFill>
                  <a:schemeClr val="dk1"/>
                </a:solidFill>
                <a:latin typeface="Times New Roman"/>
                <a:ea typeface="Times New Roman"/>
                <a:cs typeface="Times New Roman"/>
                <a:sym typeface="Times New Roman"/>
              </a:rPr>
              <a:t>= </a:t>
            </a:r>
            <a:r>
              <a:rPr lang="en-US" sz="2800" dirty="0"/>
              <a:t>crucial mental process </a:t>
            </a:r>
            <a:endParaRPr dirty="0"/>
          </a:p>
          <a:p>
            <a:pPr marL="342900" lvl="0" indent="-342900" algn="l" rtl="0">
              <a:lnSpc>
                <a:spcPct val="100000"/>
              </a:lnSpc>
              <a:spcBef>
                <a:spcPts val="560"/>
              </a:spcBef>
              <a:spcAft>
                <a:spcPts val="0"/>
              </a:spcAft>
              <a:buClr>
                <a:schemeClr val="dk1"/>
              </a:buClr>
              <a:buSzPts val="2800"/>
              <a:buFont typeface="Times New Roman"/>
              <a:buNone/>
            </a:pPr>
            <a:r>
              <a:rPr lang="en-US" sz="2800" b="0" i="0" u="none" dirty="0">
                <a:solidFill>
                  <a:schemeClr val="dk1"/>
                </a:solidFill>
                <a:latin typeface="Times New Roman"/>
                <a:ea typeface="Times New Roman"/>
                <a:cs typeface="Times New Roman"/>
                <a:sym typeface="Times New Roman"/>
              </a:rPr>
              <a:t>	= easier to study than operant cond. </a:t>
            </a:r>
            <a:endParaRPr sz="2800" dirty="0"/>
          </a:p>
          <a:p>
            <a:pPr marL="342900" lvl="0" indent="-342900" algn="l" rtl="0">
              <a:lnSpc>
                <a:spcPct val="100000"/>
              </a:lnSpc>
              <a:spcBef>
                <a:spcPts val="560"/>
              </a:spcBef>
              <a:spcAft>
                <a:spcPts val="0"/>
              </a:spcAft>
              <a:buClr>
                <a:schemeClr val="dk1"/>
              </a:buClr>
              <a:buSzPts val="2800"/>
              <a:buFont typeface="Times New Roman"/>
              <a:buNone/>
            </a:pPr>
            <a:r>
              <a:rPr lang="en-US" sz="2800" b="0" i="0" u="none" dirty="0">
                <a:solidFill>
                  <a:schemeClr val="dk1"/>
                </a:solidFill>
                <a:latin typeface="Times New Roman"/>
                <a:ea typeface="Times New Roman"/>
                <a:cs typeface="Times New Roman"/>
                <a:sym typeface="Times New Roman"/>
              </a:rPr>
              <a:t>	=&gt; Classical conditioning is very important </a:t>
            </a:r>
            <a:endParaRPr sz="2800" dirty="0"/>
          </a:p>
          <a:p>
            <a:pPr marL="342900" lvl="0" indent="-342900" algn="l" rtl="0">
              <a:lnSpc>
                <a:spcPct val="100000"/>
              </a:lnSpc>
              <a:spcBef>
                <a:spcPts val="560"/>
              </a:spcBef>
              <a:spcAft>
                <a:spcPts val="0"/>
              </a:spcAft>
              <a:buClr>
                <a:schemeClr val="dk1"/>
              </a:buClr>
              <a:buSzPts val="2800"/>
              <a:buFont typeface="Times New Roman"/>
              <a:buNone/>
            </a:pPr>
            <a:endParaRPr sz="2800" b="0" i="0" u="none" dirty="0">
              <a:solidFill>
                <a:schemeClr val="dk1"/>
              </a:solidFill>
              <a:latin typeface="Times New Roman"/>
              <a:ea typeface="Times New Roman"/>
              <a:cs typeface="Times New Roman"/>
              <a:sym typeface="Times New Roman"/>
            </a:endParaRPr>
          </a:p>
          <a:p>
            <a:pPr marL="342900" lvl="0" indent="-342900" algn="l" rtl="0">
              <a:lnSpc>
                <a:spcPct val="100000"/>
              </a:lnSpc>
              <a:spcBef>
                <a:spcPts val="560"/>
              </a:spcBef>
              <a:spcAft>
                <a:spcPts val="0"/>
              </a:spcAft>
              <a:buClr>
                <a:schemeClr val="dk1"/>
              </a:buClr>
              <a:buSzPts val="2800"/>
              <a:buFont typeface="Times New Roman"/>
              <a:buNone/>
            </a:pPr>
            <a:r>
              <a:rPr lang="en-US" sz="2800" b="1" i="0" u="none" dirty="0">
                <a:solidFill>
                  <a:schemeClr val="dk1"/>
                </a:solidFill>
                <a:latin typeface="Times New Roman"/>
                <a:ea typeface="Times New Roman"/>
                <a:cs typeface="Times New Roman"/>
                <a:sym typeface="Times New Roman"/>
              </a:rPr>
              <a:t>Functional-Cognitive framework</a:t>
            </a:r>
            <a:r>
              <a:rPr lang="en-US" sz="2800" b="0" i="0" u="none" dirty="0">
                <a:solidFill>
                  <a:schemeClr val="dk1"/>
                </a:solidFill>
                <a:latin typeface="Times New Roman"/>
                <a:ea typeface="Times New Roman"/>
                <a:cs typeface="Times New Roman"/>
                <a:sym typeface="Times New Roman"/>
              </a:rPr>
              <a:t>: Classical </a:t>
            </a:r>
            <a:r>
              <a:rPr lang="en-US" sz="2800" b="0" i="0" u="none" dirty="0" err="1">
                <a:solidFill>
                  <a:schemeClr val="dk1"/>
                </a:solidFill>
                <a:latin typeface="Times New Roman"/>
                <a:ea typeface="Times New Roman"/>
                <a:cs typeface="Times New Roman"/>
                <a:sym typeface="Times New Roman"/>
              </a:rPr>
              <a:t>cond</a:t>
            </a:r>
            <a:r>
              <a:rPr lang="en-US" sz="2800" b="0" i="0" u="none" dirty="0">
                <a:solidFill>
                  <a:schemeClr val="dk1"/>
                </a:solidFill>
                <a:latin typeface="Times New Roman"/>
                <a:ea typeface="Times New Roman"/>
                <a:cs typeface="Times New Roman"/>
                <a:sym typeface="Times New Roman"/>
              </a:rPr>
              <a:t> is impact S-S regularity regardless of type of behavior: </a:t>
            </a:r>
            <a:r>
              <a:rPr lang="en-US" sz="2800" b="0" i="0" u="sng" dirty="0">
                <a:solidFill>
                  <a:schemeClr val="dk1"/>
                </a:solidFill>
                <a:latin typeface="Times New Roman"/>
                <a:ea typeface="Times New Roman"/>
                <a:cs typeface="Times New Roman"/>
                <a:sym typeface="Times New Roman"/>
              </a:rPr>
              <a:t>regularity </a:t>
            </a:r>
            <a:r>
              <a:rPr lang="en-US" sz="2800" b="0" i="0" u="none" dirty="0">
                <a:solidFill>
                  <a:schemeClr val="dk1"/>
                </a:solidFill>
                <a:latin typeface="Times New Roman"/>
                <a:ea typeface="Times New Roman"/>
                <a:cs typeface="Times New Roman"/>
                <a:sym typeface="Times New Roman"/>
              </a:rPr>
              <a:t>is central and thus not limited to purely respondent behavior </a:t>
            </a:r>
            <a:endParaRPr dirty="0"/>
          </a:p>
          <a:p>
            <a:pPr marL="342900" lvl="0" indent="-342900" algn="l" rtl="0">
              <a:lnSpc>
                <a:spcPct val="100000"/>
              </a:lnSpc>
              <a:spcBef>
                <a:spcPts val="560"/>
              </a:spcBef>
              <a:spcAft>
                <a:spcPts val="0"/>
              </a:spcAft>
              <a:buClr>
                <a:schemeClr val="dk1"/>
              </a:buClr>
              <a:buSzPts val="2800"/>
              <a:buFont typeface="Times New Roman"/>
              <a:buNone/>
            </a:pPr>
            <a:r>
              <a:rPr lang="en-US" sz="2800" b="0" i="0" u="none" dirty="0">
                <a:solidFill>
                  <a:schemeClr val="dk1"/>
                </a:solidFill>
                <a:latin typeface="Times New Roman"/>
                <a:ea typeface="Times New Roman"/>
                <a:cs typeface="Times New Roman"/>
                <a:sym typeface="Times New Roman"/>
              </a:rPr>
              <a:t>	=&gt; e.g. judging contingency = is operant but content of judgement can be determined by S-S </a:t>
            </a:r>
            <a:r>
              <a:rPr lang="en-US" sz="2800" dirty="0"/>
              <a:t>contingency</a:t>
            </a:r>
            <a:endParaRPr sz="2800" b="1" i="0" u="none" dirty="0">
              <a:solidFill>
                <a:schemeClr val="dk1"/>
              </a:solidFill>
              <a:latin typeface="Times New Roman"/>
              <a:ea typeface="Times New Roman"/>
              <a:cs typeface="Times New Roman"/>
              <a:sym typeface="Times New Roman"/>
            </a:endParaRPr>
          </a:p>
          <a:p>
            <a:pPr marL="342900" lvl="0" indent="-165100" algn="l" rtl="0">
              <a:spcBef>
                <a:spcPts val="560"/>
              </a:spcBef>
              <a:spcAft>
                <a:spcPts val="0"/>
              </a:spcAft>
              <a:buClr>
                <a:schemeClr val="dk1"/>
              </a:buClr>
              <a:buSzPts val="2800"/>
              <a:buFont typeface="Times New Roman"/>
              <a:buNone/>
            </a:pPr>
            <a:endParaRPr sz="2800" b="1" i="0" u="none" dirty="0">
              <a:solidFill>
                <a:schemeClr val="dk1"/>
              </a:solidFill>
              <a:latin typeface="Times New Roman"/>
              <a:ea typeface="Times New Roman"/>
              <a:cs typeface="Times New Roman"/>
              <a:sym typeface="Times New Roman"/>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38"/>
          <p:cNvSpPr txBox="1">
            <a:spLocks noGrp="1"/>
          </p:cNvSpPr>
          <p:nvPr>
            <p:ph type="body" idx="1"/>
          </p:nvPr>
        </p:nvSpPr>
        <p:spPr>
          <a:xfrm>
            <a:off x="79575" y="333375"/>
            <a:ext cx="8922900" cy="57627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800"/>
              <a:buFont typeface="Times New Roman"/>
              <a:buNone/>
            </a:pPr>
            <a:r>
              <a:rPr lang="en-US" sz="2800" b="0" i="1" u="none">
                <a:solidFill>
                  <a:schemeClr val="dk1"/>
                </a:solidFill>
                <a:latin typeface="Times New Roman"/>
                <a:ea typeface="Times New Roman"/>
                <a:cs typeface="Times New Roman"/>
                <a:sym typeface="Times New Roman"/>
              </a:rPr>
              <a:t>II.1.2.3. Unconscious learning: The relationship between different conditioned changes</a:t>
            </a:r>
            <a:endParaRPr sz="2800" b="0" i="1" u="none">
              <a:solidFill>
                <a:schemeClr val="dk1"/>
              </a:solidFill>
              <a:latin typeface="Times New Roman"/>
              <a:ea typeface="Times New Roman"/>
              <a:cs typeface="Times New Roman"/>
              <a:sym typeface="Times New Roman"/>
            </a:endParaRPr>
          </a:p>
          <a:p>
            <a:pPr marL="342900" lvl="0" indent="-342900" algn="l" rtl="0">
              <a:lnSpc>
                <a:spcPct val="100000"/>
              </a:lnSpc>
              <a:spcBef>
                <a:spcPts val="0"/>
              </a:spcBef>
              <a:spcAft>
                <a:spcPts val="0"/>
              </a:spcAft>
              <a:buClr>
                <a:schemeClr val="dk1"/>
              </a:buClr>
              <a:buSzPts val="2800"/>
              <a:buFont typeface="Times New Roman"/>
              <a:buNone/>
            </a:pPr>
            <a:endParaRPr sz="2800"/>
          </a:p>
          <a:p>
            <a:pPr marL="342900" lvl="0" indent="-342900" algn="l" rtl="0">
              <a:spcBef>
                <a:spcPts val="560"/>
              </a:spcBef>
              <a:spcAft>
                <a:spcPts val="0"/>
              </a:spcAft>
              <a:buClr>
                <a:schemeClr val="dk1"/>
              </a:buClr>
              <a:buSzPts val="2800"/>
              <a:buFont typeface="Times New Roman"/>
              <a:buNone/>
            </a:pPr>
            <a:r>
              <a:rPr lang="en-US" sz="2800"/>
              <a:t>	Functional approach: not about unconscious mental process but impact on judgment vs. other behavior </a:t>
            </a:r>
            <a:endParaRPr/>
          </a:p>
          <a:p>
            <a:pPr marL="800100" lvl="0" indent="-342900" algn="l" rtl="0">
              <a:lnSpc>
                <a:spcPct val="100000"/>
              </a:lnSpc>
              <a:spcBef>
                <a:spcPts val="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=&gt; first change in judgment, then other CRs </a:t>
            </a:r>
            <a:endParaRPr/>
          </a:p>
          <a:p>
            <a:pPr marL="342900" lvl="0" indent="-342900" algn="l" rtl="0">
              <a:lnSpc>
                <a:spcPct val="100000"/>
              </a:lnSpc>
              <a:spcBef>
                <a:spcPts val="56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=&gt; e.g. Dawson: tone-shock =&gt; only change in skin conductance when aware of tone-shock relation </a:t>
            </a:r>
            <a:endParaRPr/>
          </a:p>
          <a:p>
            <a:pPr marL="342900" lvl="0" indent="-342900" algn="l" rtl="0">
              <a:lnSpc>
                <a:spcPct val="100000"/>
              </a:lnSpc>
              <a:spcBef>
                <a:spcPts val="560"/>
              </a:spcBef>
              <a:spcAft>
                <a:spcPts val="0"/>
              </a:spcAft>
              <a:buClr>
                <a:schemeClr val="dk1"/>
              </a:buClr>
              <a:buSzPts val="2800"/>
              <a:buFont typeface="Times New Roman"/>
              <a:buNone/>
            </a:pPr>
            <a:endParaRPr sz="2800" b="0" i="0" u="none">
              <a:solidFill>
                <a:schemeClr val="dk1"/>
              </a:solidFill>
              <a:latin typeface="Times New Roman"/>
              <a:ea typeface="Times New Roman"/>
              <a:cs typeface="Times New Roman"/>
              <a:sym typeface="Times New Roman"/>
            </a:endParaRPr>
          </a:p>
          <a:p>
            <a:pPr marL="342900" lvl="0" indent="-342900" algn="l" rtl="0">
              <a:lnSpc>
                <a:spcPct val="100000"/>
              </a:lnSpc>
              <a:spcBef>
                <a:spcPts val="56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So: no unconscious learning?!: </a:t>
            </a:r>
            <a:endParaRPr/>
          </a:p>
          <a:p>
            <a:pPr marL="342900" lvl="0" indent="-342900" algn="l" rtl="0">
              <a:lnSpc>
                <a:spcPct val="100000"/>
              </a:lnSpc>
              <a:spcBef>
                <a:spcPts val="56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=&gt; Discussion on "unconscious" learning continues </a:t>
            </a:r>
            <a:endParaRPr/>
          </a:p>
          <a:p>
            <a:pPr marL="342900" lvl="0" indent="-342900" algn="l" rtl="0">
              <a:lnSpc>
                <a:spcPct val="100000"/>
              </a:lnSpc>
              <a:spcBef>
                <a:spcPts val="560"/>
              </a:spcBef>
              <a:spcAft>
                <a:spcPts val="0"/>
              </a:spcAft>
              <a:buClr>
                <a:schemeClr val="dk1"/>
              </a:buClr>
              <a:buSzPts val="2800"/>
              <a:buFont typeface="Times New Roman"/>
              <a:buNone/>
            </a:pPr>
            <a:endParaRPr sz="2800" b="0" i="0" u="none">
              <a:solidFill>
                <a:schemeClr val="dk1"/>
              </a:solidFill>
              <a:latin typeface="Times New Roman"/>
              <a:ea typeface="Times New Roman"/>
              <a:cs typeface="Times New Roman"/>
              <a:sym typeface="Times New Roman"/>
            </a:endParaRPr>
          </a:p>
          <a:p>
            <a:pPr marL="342900" lvl="0" indent="-165100" algn="l" rtl="0">
              <a:spcBef>
                <a:spcPts val="560"/>
              </a:spcBef>
              <a:spcAft>
                <a:spcPts val="0"/>
              </a:spcAft>
              <a:buClr>
                <a:schemeClr val="dk1"/>
              </a:buClr>
              <a:buSzPts val="2800"/>
              <a:buFont typeface="Times New Roman"/>
              <a:buNone/>
            </a:pPr>
            <a:endParaRPr sz="2800" b="0" i="0" u="none">
              <a:solidFill>
                <a:schemeClr val="dk1"/>
              </a:solidFill>
              <a:latin typeface="Times New Roman"/>
              <a:ea typeface="Times New Roman"/>
              <a:cs typeface="Times New Roman"/>
              <a:sym typeface="Times New Roman"/>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39"/>
          <p:cNvSpPr txBox="1">
            <a:spLocks noGrp="1"/>
          </p:cNvSpPr>
          <p:nvPr>
            <p:ph type="body" idx="1"/>
          </p:nvPr>
        </p:nvSpPr>
        <p:spPr>
          <a:xfrm>
            <a:off x="611187" y="1125537"/>
            <a:ext cx="7772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200"/>
              <a:buFont typeface="Times New Roman"/>
              <a:buNone/>
            </a:pPr>
            <a:r>
              <a:rPr lang="en-US" b="1" dirty="0"/>
              <a:t>Conclusion</a:t>
            </a:r>
            <a:r>
              <a:rPr lang="en-US" sz="3200" b="1" i="0" u="none" strike="noStrike" cap="none" dirty="0">
                <a:solidFill>
                  <a:schemeClr val="dk1"/>
                </a:solidFill>
                <a:latin typeface="Times New Roman"/>
                <a:ea typeface="Times New Roman"/>
                <a:cs typeface="Times New Roman"/>
                <a:sym typeface="Times New Roman"/>
              </a:rPr>
              <a:t> II. </a:t>
            </a:r>
            <a:r>
              <a:rPr lang="en-US" b="1" dirty="0"/>
              <a:t>1.2 Influence nature of behavior: </a:t>
            </a:r>
            <a:endParaRPr sz="3200" b="0" i="0" u="none" strike="noStrike" cap="none" dirty="0">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3200"/>
              <a:buFont typeface="Times New Roman"/>
              <a:buNone/>
            </a:pPr>
            <a:endParaRPr dirty="0"/>
          </a:p>
          <a:p>
            <a:pPr marL="0" marR="0" lvl="0" indent="0" algn="l" rtl="0">
              <a:lnSpc>
                <a:spcPct val="100000"/>
              </a:lnSpc>
              <a:spcBef>
                <a:spcPts val="0"/>
              </a:spcBef>
              <a:spcAft>
                <a:spcPts val="0"/>
              </a:spcAft>
              <a:buClr>
                <a:schemeClr val="dk1"/>
              </a:buClr>
              <a:buSzPts val="3200"/>
              <a:buFont typeface="Times New Roman"/>
              <a:buNone/>
            </a:pPr>
            <a:r>
              <a:rPr lang="en-US" dirty="0"/>
              <a:t>C</a:t>
            </a:r>
            <a:r>
              <a:rPr lang="en-US" sz="3200" b="0" i="0" u="none" strike="noStrike" cap="none" dirty="0">
                <a:solidFill>
                  <a:schemeClr val="dk1"/>
                </a:solidFill>
                <a:latin typeface="Times New Roman"/>
                <a:ea typeface="Times New Roman"/>
                <a:cs typeface="Times New Roman"/>
                <a:sym typeface="Times New Roman"/>
              </a:rPr>
              <a:t>C is general: involuntary and </a:t>
            </a:r>
            <a:r>
              <a:rPr lang="en-US" dirty="0"/>
              <a:t>voluntary</a:t>
            </a:r>
            <a:r>
              <a:rPr lang="en-US" sz="3200" b="0" i="0" u="none" strike="noStrike" cap="none" dirty="0">
                <a:solidFill>
                  <a:schemeClr val="dk1"/>
                </a:solidFill>
                <a:latin typeface="Times New Roman"/>
                <a:ea typeface="Times New Roman"/>
                <a:cs typeface="Times New Roman"/>
                <a:sym typeface="Times New Roman"/>
              </a:rPr>
              <a:t> behavior, different types of behavior, but only after conscious judgement. </a:t>
            </a:r>
            <a:endParaRPr dirty="0"/>
          </a:p>
          <a:p>
            <a:pPr marL="342900" marR="0" lvl="0" indent="-139700" algn="l" rtl="0">
              <a:spcBef>
                <a:spcPts val="640"/>
              </a:spcBef>
              <a:spcAft>
                <a:spcPts val="0"/>
              </a:spcAft>
              <a:buClr>
                <a:schemeClr val="dk1"/>
              </a:buClr>
              <a:buSzPts val="3200"/>
              <a:buFont typeface="Times New Roman"/>
              <a:buNone/>
            </a:pPr>
            <a:endParaRPr sz="3200" b="0" i="0" u="none" dirty="0">
              <a:solidFill>
                <a:schemeClr val="dk1"/>
              </a:solidFill>
              <a:latin typeface="Times New Roman"/>
              <a:ea typeface="Times New Roman"/>
              <a:cs typeface="Times New Roman"/>
              <a:sym typeface="Times New Roman"/>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40"/>
          <p:cNvSpPr txBox="1">
            <a:spLocks noGrp="1"/>
          </p:cNvSpPr>
          <p:nvPr>
            <p:ph type="body" idx="1"/>
          </p:nvPr>
        </p:nvSpPr>
        <p:spPr>
          <a:xfrm>
            <a:off x="174300" y="116300"/>
            <a:ext cx="7772400" cy="5976900"/>
          </a:xfrm>
          <a:prstGeom prst="rect">
            <a:avLst/>
          </a:prstGeom>
          <a:noFill/>
          <a:ln>
            <a:noFill/>
          </a:ln>
        </p:spPr>
        <p:txBody>
          <a:bodyPr spcFirstLastPara="1" wrap="square" lIns="91425" tIns="45700" rIns="91425" bIns="45700" anchor="t" anchorCtr="0">
            <a:noAutofit/>
          </a:bodyPr>
          <a:lstStyle/>
          <a:p>
            <a:pPr marL="342900" lvl="0" indent="-342900" algn="l" rtl="0">
              <a:lnSpc>
                <a:spcPct val="80000"/>
              </a:lnSpc>
              <a:spcBef>
                <a:spcPts val="0"/>
              </a:spcBef>
              <a:spcAft>
                <a:spcPts val="0"/>
              </a:spcAft>
              <a:buClr>
                <a:schemeClr val="dk1"/>
              </a:buClr>
              <a:buSzPts val="2800"/>
              <a:buFont typeface="Times New Roman"/>
              <a:buNone/>
            </a:pPr>
            <a:r>
              <a:rPr lang="en-US" sz="2800" b="0" i="1" u="none" dirty="0">
                <a:solidFill>
                  <a:schemeClr val="dk1"/>
                </a:solidFill>
                <a:latin typeface="Times New Roman"/>
                <a:ea typeface="Times New Roman"/>
                <a:cs typeface="Times New Roman"/>
                <a:sym typeface="Times New Roman"/>
              </a:rPr>
              <a:t>II.1.3. The properties of the organism </a:t>
            </a:r>
            <a:endParaRPr dirty="0"/>
          </a:p>
          <a:p>
            <a:pPr marL="342900" lvl="0" indent="-342900" algn="l" rtl="0">
              <a:lnSpc>
                <a:spcPct val="80000"/>
              </a:lnSpc>
              <a:spcBef>
                <a:spcPts val="560"/>
              </a:spcBef>
              <a:spcAft>
                <a:spcPts val="0"/>
              </a:spcAft>
              <a:buClr>
                <a:schemeClr val="dk1"/>
              </a:buClr>
              <a:buSzPts val="2800"/>
              <a:buFont typeface="Times New Roman"/>
              <a:buChar char="-"/>
            </a:pPr>
            <a:r>
              <a:rPr lang="en-US" sz="2800" b="0" i="0" u="none" dirty="0">
                <a:solidFill>
                  <a:schemeClr val="dk1"/>
                </a:solidFill>
                <a:latin typeface="Times New Roman"/>
                <a:ea typeface="Times New Roman"/>
                <a:cs typeface="Times New Roman"/>
                <a:sym typeface="Times New Roman"/>
              </a:rPr>
              <a:t>general (humans to worms) VIDEO </a:t>
            </a:r>
            <a:endParaRPr dirty="0"/>
          </a:p>
          <a:p>
            <a:pPr marL="342900" lvl="0" indent="-342900" algn="l" rtl="0">
              <a:lnSpc>
                <a:spcPct val="80000"/>
              </a:lnSpc>
              <a:spcBef>
                <a:spcPts val="560"/>
              </a:spcBef>
              <a:spcAft>
                <a:spcPts val="0"/>
              </a:spcAft>
              <a:buClr>
                <a:schemeClr val="dk1"/>
              </a:buClr>
              <a:buSzPts val="2800"/>
              <a:buFont typeface="Times New Roman"/>
              <a:buNone/>
            </a:pPr>
            <a:r>
              <a:rPr lang="en-US" sz="2800" b="0" i="0" u="none" dirty="0">
                <a:solidFill>
                  <a:schemeClr val="dk1"/>
                </a:solidFill>
                <a:latin typeface="Times New Roman"/>
                <a:ea typeface="Times New Roman"/>
                <a:cs typeface="Times New Roman"/>
                <a:sym typeface="Times New Roman"/>
              </a:rPr>
              <a:t>	but each in its own way: </a:t>
            </a:r>
            <a:r>
              <a:rPr lang="en-US" sz="2800" b="0" i="0" u="none" dirty="0">
                <a:solidFill>
                  <a:srgbClr val="FF0000"/>
                </a:solidFill>
                <a:latin typeface="Times New Roman"/>
                <a:ea typeface="Times New Roman"/>
                <a:cs typeface="Times New Roman"/>
                <a:sym typeface="Times New Roman"/>
              </a:rPr>
              <a:t>convergent evolution</a:t>
            </a:r>
            <a:endParaRPr dirty="0">
              <a:solidFill>
                <a:srgbClr val="FF0000"/>
              </a:solidFill>
            </a:endParaRPr>
          </a:p>
          <a:p>
            <a:pPr marL="342900" lvl="0" indent="-342900" algn="l" rtl="0">
              <a:lnSpc>
                <a:spcPct val="80000"/>
              </a:lnSpc>
              <a:spcBef>
                <a:spcPts val="560"/>
              </a:spcBef>
              <a:spcAft>
                <a:spcPts val="0"/>
              </a:spcAft>
              <a:buClr>
                <a:schemeClr val="dk1"/>
              </a:buClr>
              <a:buSzPts val="2800"/>
              <a:buFont typeface="Times New Roman"/>
              <a:buNone/>
            </a:pPr>
            <a:endParaRPr sz="2800" b="0" i="0" u="none" dirty="0">
              <a:solidFill>
                <a:schemeClr val="dk1"/>
              </a:solidFill>
              <a:latin typeface="Times New Roman"/>
              <a:ea typeface="Times New Roman"/>
              <a:cs typeface="Times New Roman"/>
              <a:sym typeface="Times New Roman"/>
            </a:endParaRPr>
          </a:p>
          <a:p>
            <a:pPr marL="342900" lvl="0" indent="-342900" algn="l" rtl="0">
              <a:lnSpc>
                <a:spcPct val="80000"/>
              </a:lnSpc>
              <a:spcBef>
                <a:spcPts val="560"/>
              </a:spcBef>
              <a:spcAft>
                <a:spcPts val="0"/>
              </a:spcAft>
              <a:buClr>
                <a:schemeClr val="dk1"/>
              </a:buClr>
              <a:buSzPts val="2800"/>
              <a:buFont typeface="Times New Roman"/>
              <a:buChar char="-"/>
            </a:pPr>
            <a:r>
              <a:rPr lang="en-US" sz="2800" b="0" i="0" u="none" dirty="0">
                <a:solidFill>
                  <a:schemeClr val="dk1"/>
                </a:solidFill>
                <a:latin typeface="Times New Roman"/>
                <a:ea typeface="Times New Roman"/>
                <a:cs typeface="Times New Roman"/>
                <a:sym typeface="Times New Roman"/>
              </a:rPr>
              <a:t>but nature of the organism determines which contingencies are (quickly) learned (e.g., mammals: taste-fear; birds: color-fear) </a:t>
            </a:r>
            <a:endParaRPr dirty="0"/>
          </a:p>
          <a:p>
            <a:pPr marL="342900" lvl="0" indent="-165100" algn="l" rtl="0">
              <a:spcBef>
                <a:spcPts val="560"/>
              </a:spcBef>
              <a:spcAft>
                <a:spcPts val="0"/>
              </a:spcAft>
              <a:buClr>
                <a:schemeClr val="dk1"/>
              </a:buClr>
              <a:buSzPts val="2800"/>
              <a:buFont typeface="Times New Roman"/>
              <a:buNone/>
            </a:pPr>
            <a:endParaRPr sz="2800" b="0" i="0" u="none" dirty="0">
              <a:solidFill>
                <a:schemeClr val="dk1"/>
              </a:solidFill>
              <a:latin typeface="Times New Roman"/>
              <a:ea typeface="Times New Roman"/>
              <a:cs typeface="Times New Roman"/>
              <a:sym typeface="Times New Roman"/>
            </a:endParaRPr>
          </a:p>
        </p:txBody>
      </p:sp>
      <p:pic>
        <p:nvPicPr>
          <p:cNvPr id="263" name="Google Shape;263;p40"/>
          <p:cNvPicPr preferRelativeResize="0"/>
          <p:nvPr/>
        </p:nvPicPr>
        <p:blipFill>
          <a:blip r:embed="rId3">
            <a:alphaModFix/>
          </a:blip>
          <a:stretch>
            <a:fillRect/>
          </a:stretch>
        </p:blipFill>
        <p:spPr>
          <a:xfrm>
            <a:off x="1990975" y="3106650"/>
            <a:ext cx="7025811" cy="3688551"/>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41"/>
          <p:cNvSpPr txBox="1">
            <a:spLocks noGrp="1"/>
          </p:cNvSpPr>
          <p:nvPr>
            <p:ph type="body" idx="1"/>
          </p:nvPr>
        </p:nvSpPr>
        <p:spPr>
          <a:xfrm>
            <a:off x="482600" y="100330"/>
            <a:ext cx="7772400" cy="5976937"/>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Clr>
                <a:schemeClr val="dk1"/>
              </a:buClr>
              <a:buSzPts val="2800"/>
              <a:buFont typeface="Times New Roman"/>
              <a:buNone/>
            </a:pPr>
            <a:endParaRPr sz="2800" b="0" i="0" u="none" dirty="0">
              <a:solidFill>
                <a:schemeClr val="dk1"/>
              </a:solidFill>
              <a:latin typeface="Times New Roman"/>
              <a:ea typeface="Times New Roman"/>
              <a:cs typeface="Times New Roman"/>
              <a:sym typeface="Times New Roman"/>
            </a:endParaRPr>
          </a:p>
          <a:p>
            <a:pPr marL="0" lvl="0" indent="-177800" algn="l" rtl="0">
              <a:lnSpc>
                <a:spcPct val="80000"/>
              </a:lnSpc>
              <a:spcBef>
                <a:spcPts val="560"/>
              </a:spcBef>
              <a:spcAft>
                <a:spcPts val="0"/>
              </a:spcAft>
              <a:buClr>
                <a:schemeClr val="dk1"/>
              </a:buClr>
              <a:buSzPts val="2800"/>
              <a:buFont typeface="Times New Roman"/>
              <a:buChar char="-"/>
            </a:pPr>
            <a:r>
              <a:rPr lang="en-US" sz="2800" b="0" i="0" u="none" dirty="0">
                <a:solidFill>
                  <a:schemeClr val="dk1"/>
                </a:solidFill>
                <a:latin typeface="Times New Roman"/>
                <a:ea typeface="Times New Roman"/>
                <a:cs typeface="Times New Roman"/>
                <a:sym typeface="Times New Roman"/>
              </a:rPr>
              <a:t>conditioning as </a:t>
            </a:r>
            <a:r>
              <a:rPr lang="en-US" sz="2800" b="0" i="0" u="none" dirty="0">
                <a:solidFill>
                  <a:srgbClr val="FF0000"/>
                </a:solidFill>
                <a:latin typeface="Times New Roman"/>
                <a:ea typeface="Times New Roman"/>
                <a:cs typeface="Times New Roman"/>
                <a:sym typeface="Times New Roman"/>
              </a:rPr>
              <a:t>adaptive adaptation: </a:t>
            </a:r>
            <a:endParaRPr sz="2800" b="0" i="0" u="none" dirty="0">
              <a:solidFill>
                <a:schemeClr val="dk1"/>
              </a:solidFill>
              <a:latin typeface="Times New Roman"/>
              <a:ea typeface="Times New Roman"/>
              <a:cs typeface="Times New Roman"/>
              <a:sym typeface="Times New Roman"/>
            </a:endParaRPr>
          </a:p>
          <a:p>
            <a:pPr marL="342900" lvl="0" indent="0" algn="l" rtl="0">
              <a:lnSpc>
                <a:spcPct val="80000"/>
              </a:lnSpc>
              <a:spcBef>
                <a:spcPts val="560"/>
              </a:spcBef>
              <a:spcAft>
                <a:spcPts val="0"/>
              </a:spcAft>
              <a:buNone/>
            </a:pPr>
            <a:r>
              <a:rPr lang="en-US" sz="2800" b="1" i="0" u="sng" dirty="0">
                <a:solidFill>
                  <a:schemeClr val="dk1"/>
                </a:solidFill>
                <a:latin typeface="Times New Roman"/>
                <a:ea typeface="Times New Roman"/>
                <a:cs typeface="Times New Roman"/>
                <a:sym typeface="Times New Roman"/>
              </a:rPr>
              <a:t>Evolutionary </a:t>
            </a:r>
            <a:r>
              <a:rPr lang="en-US" sz="2800" b="1" u="sng" dirty="0" err="1"/>
              <a:t>perpective</a:t>
            </a:r>
            <a:r>
              <a:rPr lang="en-US" sz="2800" b="1" i="0" u="sng" dirty="0">
                <a:solidFill>
                  <a:schemeClr val="dk1"/>
                </a:solidFill>
                <a:latin typeface="Times New Roman"/>
                <a:ea typeface="Times New Roman"/>
                <a:cs typeface="Times New Roman"/>
                <a:sym typeface="Times New Roman"/>
              </a:rPr>
              <a:t> </a:t>
            </a:r>
            <a:endParaRPr dirty="0"/>
          </a:p>
          <a:p>
            <a:pPr marL="0" lvl="0" indent="0" algn="l" rtl="0">
              <a:lnSpc>
                <a:spcPct val="80000"/>
              </a:lnSpc>
              <a:spcBef>
                <a:spcPts val="560"/>
              </a:spcBef>
              <a:spcAft>
                <a:spcPts val="0"/>
              </a:spcAft>
              <a:buClr>
                <a:schemeClr val="dk1"/>
              </a:buClr>
              <a:buSzPts val="2800"/>
              <a:buFont typeface="Times New Roman"/>
              <a:buNone/>
            </a:pPr>
            <a:endParaRPr sz="2800" b="0" i="0" u="none" dirty="0">
              <a:solidFill>
                <a:schemeClr val="dk1"/>
              </a:solidFill>
              <a:latin typeface="Times New Roman"/>
              <a:ea typeface="Times New Roman"/>
              <a:cs typeface="Times New Roman"/>
              <a:sym typeface="Times New Roman"/>
            </a:endParaRPr>
          </a:p>
          <a:p>
            <a:pPr marL="742950" lvl="1" indent="-285750" algn="l" rtl="0">
              <a:lnSpc>
                <a:spcPct val="80000"/>
              </a:lnSpc>
              <a:spcBef>
                <a:spcPts val="560"/>
              </a:spcBef>
              <a:spcAft>
                <a:spcPts val="0"/>
              </a:spcAft>
              <a:buClr>
                <a:schemeClr val="dk1"/>
              </a:buClr>
              <a:buSzPts val="2800"/>
              <a:buFont typeface="Times New Roman"/>
              <a:buNone/>
            </a:pPr>
            <a:r>
              <a:rPr lang="en-US" sz="2800" b="0" i="0" u="none" dirty="0">
                <a:solidFill>
                  <a:schemeClr val="dk1"/>
                </a:solidFill>
                <a:latin typeface="Times New Roman"/>
                <a:ea typeface="Times New Roman"/>
                <a:cs typeface="Times New Roman"/>
                <a:sym typeface="Times New Roman"/>
              </a:rPr>
              <a:t>1. </a:t>
            </a:r>
            <a:r>
              <a:rPr lang="en-US" dirty="0"/>
              <a:t>Perspective</a:t>
            </a:r>
            <a:r>
              <a:rPr lang="en-US" sz="2800" b="0" i="0" u="none" dirty="0">
                <a:solidFill>
                  <a:schemeClr val="dk1"/>
                </a:solidFill>
                <a:latin typeface="Times New Roman"/>
                <a:ea typeface="Times New Roman"/>
                <a:cs typeface="Times New Roman"/>
                <a:sym typeface="Times New Roman"/>
              </a:rPr>
              <a:t>: conditioning is a function of survival and reproduction </a:t>
            </a:r>
            <a:endParaRPr dirty="0"/>
          </a:p>
          <a:p>
            <a:pPr marL="742950" lvl="1" indent="-285750" algn="l" rtl="0">
              <a:lnSpc>
                <a:spcPct val="80000"/>
              </a:lnSpc>
              <a:spcBef>
                <a:spcPts val="560"/>
              </a:spcBef>
              <a:spcAft>
                <a:spcPts val="0"/>
              </a:spcAft>
              <a:buClr>
                <a:schemeClr val="dk1"/>
              </a:buClr>
              <a:buSzPts val="2800"/>
              <a:buFont typeface="Times New Roman"/>
              <a:buNone/>
            </a:pPr>
            <a:r>
              <a:rPr lang="en-US" sz="2800" b="0" i="0" u="none" dirty="0">
                <a:solidFill>
                  <a:schemeClr val="dk1"/>
                </a:solidFill>
                <a:latin typeface="Times New Roman"/>
                <a:ea typeface="Times New Roman"/>
                <a:cs typeface="Times New Roman"/>
                <a:sym typeface="Times New Roman"/>
              </a:rPr>
              <a:t>	=&gt; is an adaptive effect that occurs in natural situations </a:t>
            </a:r>
            <a:endParaRPr dirty="0"/>
          </a:p>
          <a:p>
            <a:pPr marL="0" lvl="0" indent="0" algn="l" rtl="0">
              <a:lnSpc>
                <a:spcPct val="80000"/>
              </a:lnSpc>
              <a:spcBef>
                <a:spcPts val="560"/>
              </a:spcBef>
              <a:spcAft>
                <a:spcPts val="0"/>
              </a:spcAft>
              <a:buClr>
                <a:schemeClr val="dk1"/>
              </a:buClr>
              <a:buSzPts val="2800"/>
              <a:buFont typeface="Times New Roman"/>
              <a:buNone/>
            </a:pPr>
            <a:endParaRPr sz="2800" b="0" i="0" u="none" dirty="0">
              <a:solidFill>
                <a:schemeClr val="dk1"/>
              </a:solidFill>
              <a:latin typeface="Times New Roman"/>
              <a:ea typeface="Times New Roman"/>
              <a:cs typeface="Times New Roman"/>
              <a:sym typeface="Times New Roman"/>
            </a:endParaRPr>
          </a:p>
          <a:p>
            <a:pPr marL="742950" lvl="1" indent="-285750" algn="l" rtl="0">
              <a:lnSpc>
                <a:spcPct val="80000"/>
              </a:lnSpc>
              <a:spcBef>
                <a:spcPts val="560"/>
              </a:spcBef>
              <a:spcAft>
                <a:spcPts val="0"/>
              </a:spcAft>
              <a:buClr>
                <a:schemeClr val="dk1"/>
              </a:buClr>
              <a:buSzPts val="2800"/>
              <a:buFont typeface="Times New Roman"/>
              <a:buNone/>
            </a:pPr>
            <a:r>
              <a:rPr lang="en-US" sz="2800" b="0" i="0" u="none" dirty="0">
                <a:solidFill>
                  <a:schemeClr val="dk1"/>
                </a:solidFill>
                <a:latin typeface="Times New Roman"/>
                <a:ea typeface="Times New Roman"/>
                <a:cs typeface="Times New Roman"/>
                <a:sym typeface="Times New Roman"/>
              </a:rPr>
              <a:t>2. Consequence of perspective: </a:t>
            </a:r>
            <a:endParaRPr dirty="0"/>
          </a:p>
          <a:p>
            <a:pPr marL="742950" lvl="1" indent="-285750" algn="l" rtl="0">
              <a:lnSpc>
                <a:spcPct val="80000"/>
              </a:lnSpc>
              <a:spcBef>
                <a:spcPts val="560"/>
              </a:spcBef>
              <a:spcAft>
                <a:spcPts val="0"/>
              </a:spcAft>
              <a:buClr>
                <a:schemeClr val="dk1"/>
              </a:buClr>
              <a:buSzPts val="2800"/>
              <a:buFont typeface="Times New Roman"/>
              <a:buNone/>
            </a:pPr>
            <a:r>
              <a:rPr lang="en-US" sz="2800" b="0" i="0" u="none" dirty="0">
                <a:solidFill>
                  <a:schemeClr val="dk1"/>
                </a:solidFill>
                <a:latin typeface="Times New Roman"/>
                <a:ea typeface="Times New Roman"/>
                <a:cs typeface="Times New Roman"/>
                <a:sym typeface="Times New Roman"/>
              </a:rPr>
              <a:t>	a) Work with 'ecological </a:t>
            </a:r>
            <a:r>
              <a:rPr lang="en-US" sz="2800" b="0" i="0" u="none" dirty="0" err="1">
                <a:solidFill>
                  <a:schemeClr val="dk1"/>
                </a:solidFill>
                <a:latin typeface="Times New Roman"/>
                <a:ea typeface="Times New Roman"/>
                <a:cs typeface="Times New Roman"/>
                <a:sym typeface="Times New Roman"/>
              </a:rPr>
              <a:t>CSn</a:t>
            </a:r>
            <a:r>
              <a:rPr lang="en-US" sz="2800" b="0" i="0" u="none" dirty="0">
                <a:solidFill>
                  <a:schemeClr val="dk1"/>
                </a:solidFill>
                <a:latin typeface="Times New Roman"/>
                <a:ea typeface="Times New Roman"/>
                <a:cs typeface="Times New Roman"/>
                <a:sym typeface="Times New Roman"/>
              </a:rPr>
              <a:t>': </a:t>
            </a:r>
            <a:r>
              <a:rPr lang="en-US" sz="2800" b="0" i="0" u="none" dirty="0" err="1">
                <a:solidFill>
                  <a:schemeClr val="dk1"/>
                </a:solidFill>
                <a:latin typeface="Times New Roman"/>
                <a:ea typeface="Times New Roman"/>
                <a:cs typeface="Times New Roman"/>
                <a:sym typeface="Times New Roman"/>
              </a:rPr>
              <a:t>CSn</a:t>
            </a:r>
            <a:r>
              <a:rPr lang="en-US" sz="2800" b="0" i="0" u="none" dirty="0">
                <a:solidFill>
                  <a:schemeClr val="dk1"/>
                </a:solidFill>
                <a:latin typeface="Times New Roman"/>
                <a:ea typeface="Times New Roman"/>
                <a:cs typeface="Times New Roman"/>
                <a:sym typeface="Times New Roman"/>
              </a:rPr>
              <a:t> that may occur with US in natural situations</a:t>
            </a:r>
            <a:endParaRPr dirty="0"/>
          </a:p>
          <a:p>
            <a:pPr marL="742950" lvl="1" indent="-285750" algn="l" rtl="0">
              <a:lnSpc>
                <a:spcPct val="80000"/>
              </a:lnSpc>
              <a:spcBef>
                <a:spcPts val="560"/>
              </a:spcBef>
              <a:spcAft>
                <a:spcPts val="0"/>
              </a:spcAft>
              <a:buClr>
                <a:schemeClr val="dk1"/>
              </a:buClr>
              <a:buSzPts val="2800"/>
              <a:buFont typeface="Times New Roman"/>
              <a:buNone/>
            </a:pPr>
            <a:r>
              <a:rPr lang="en-US" sz="2800" b="0" i="0" u="none" dirty="0">
                <a:solidFill>
                  <a:schemeClr val="dk1"/>
                </a:solidFill>
                <a:latin typeface="Times New Roman"/>
                <a:ea typeface="Times New Roman"/>
                <a:cs typeface="Times New Roman"/>
                <a:sym typeface="Times New Roman"/>
              </a:rPr>
              <a:t>	(b) Look for adaptive effects </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5"/>
          <p:cNvSpPr txBox="1">
            <a:spLocks noGrp="1"/>
          </p:cNvSpPr>
          <p:nvPr>
            <p:ph type="body" idx="1"/>
          </p:nvPr>
        </p:nvSpPr>
        <p:spPr>
          <a:xfrm>
            <a:off x="685800" y="381000"/>
            <a:ext cx="8305800" cy="57150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800"/>
              <a:buFont typeface="Times New Roman"/>
              <a:buNone/>
            </a:pPr>
            <a:r>
              <a:rPr lang="en-US" sz="2800" b="1" i="0" u="sng" dirty="0">
                <a:solidFill>
                  <a:schemeClr val="dk1"/>
                </a:solidFill>
                <a:latin typeface="Times New Roman"/>
                <a:ea typeface="Times New Roman"/>
                <a:cs typeface="Times New Roman"/>
                <a:sym typeface="Times New Roman"/>
              </a:rPr>
              <a:t>II.0: Some basic terms and procedures </a:t>
            </a:r>
            <a:endParaRPr dirty="0"/>
          </a:p>
          <a:p>
            <a:pPr marL="342900" lvl="0" indent="-342900" algn="l" rtl="0">
              <a:lnSpc>
                <a:spcPct val="100000"/>
              </a:lnSpc>
              <a:spcBef>
                <a:spcPts val="560"/>
              </a:spcBef>
              <a:spcAft>
                <a:spcPts val="0"/>
              </a:spcAft>
              <a:buClr>
                <a:schemeClr val="dk1"/>
              </a:buClr>
              <a:buSzPts val="2800"/>
              <a:buFont typeface="Times New Roman"/>
              <a:buNone/>
            </a:pPr>
            <a:r>
              <a:rPr lang="en-US" sz="2800" b="0" i="0" u="sng" dirty="0">
                <a:solidFill>
                  <a:schemeClr val="dk1"/>
                </a:solidFill>
                <a:latin typeface="Times New Roman"/>
                <a:ea typeface="Times New Roman"/>
                <a:cs typeface="Times New Roman"/>
                <a:sym typeface="Times New Roman"/>
              </a:rPr>
              <a:t>II.0.1. Basic terms     </a:t>
            </a:r>
            <a:endParaRPr dirty="0"/>
          </a:p>
          <a:p>
            <a:pPr marL="342900" lvl="0" indent="-342900" algn="l" rtl="0">
              <a:lnSpc>
                <a:spcPct val="100000"/>
              </a:lnSpc>
              <a:spcBef>
                <a:spcPts val="480"/>
              </a:spcBef>
              <a:spcAft>
                <a:spcPts val="0"/>
              </a:spcAft>
              <a:buClr>
                <a:schemeClr val="dk1"/>
              </a:buClr>
              <a:buSzPts val="2400"/>
              <a:buFont typeface="Times New Roman"/>
              <a:buNone/>
            </a:pPr>
            <a:endParaRPr sz="2400" b="0" i="0" u="none" dirty="0">
              <a:solidFill>
                <a:schemeClr val="dk1"/>
              </a:solidFill>
              <a:latin typeface="Times New Roman"/>
              <a:ea typeface="Times New Roman"/>
              <a:cs typeface="Times New Roman"/>
              <a:sym typeface="Times New Roman"/>
            </a:endParaRPr>
          </a:p>
          <a:p>
            <a:pPr marL="342900" lvl="0" indent="-342900" algn="l" rtl="0">
              <a:lnSpc>
                <a:spcPct val="100000"/>
              </a:lnSpc>
              <a:spcBef>
                <a:spcPts val="480"/>
              </a:spcBef>
              <a:spcAft>
                <a:spcPts val="0"/>
              </a:spcAft>
              <a:buClr>
                <a:schemeClr val="dk1"/>
              </a:buClr>
              <a:buSzPts val="2400"/>
              <a:buFont typeface="Times New Roman"/>
              <a:buNone/>
            </a:pPr>
            <a:r>
              <a:rPr lang="en-US" sz="2400" b="0" i="0" u="none" dirty="0">
                <a:solidFill>
                  <a:schemeClr val="dk1"/>
                </a:solidFill>
                <a:latin typeface="Times New Roman"/>
                <a:ea typeface="Times New Roman"/>
                <a:cs typeface="Times New Roman"/>
                <a:sym typeface="Times New Roman"/>
              </a:rPr>
              <a:t>	CS, NP, 		</a:t>
            </a:r>
            <a:r>
              <a:rPr lang="en-US" sz="2400" dirty="0"/>
              <a:t>	</a:t>
            </a:r>
            <a:r>
              <a:rPr lang="en-US" sz="2400" b="0" i="0" u="none" dirty="0">
                <a:solidFill>
                  <a:schemeClr val="dk1"/>
                </a:solidFill>
                <a:latin typeface="Times New Roman"/>
                <a:ea typeface="Times New Roman"/>
                <a:cs typeface="Times New Roman"/>
                <a:sym typeface="Times New Roman"/>
              </a:rPr>
              <a:t>US		CR</a:t>
            </a:r>
            <a:endParaRPr lang="en-US" sz="2400" dirty="0"/>
          </a:p>
          <a:p>
            <a:pPr marL="342900" lvl="0" indent="-342900" algn="l" rtl="0">
              <a:lnSpc>
                <a:spcPct val="100000"/>
              </a:lnSpc>
              <a:spcBef>
                <a:spcPts val="480"/>
              </a:spcBef>
              <a:spcAft>
                <a:spcPts val="0"/>
              </a:spcAft>
              <a:buClr>
                <a:schemeClr val="dk1"/>
              </a:buClr>
              <a:buSzPts val="2400"/>
              <a:buFont typeface="Times New Roman"/>
              <a:buNone/>
            </a:pPr>
            <a:r>
              <a:rPr lang="en-US" sz="2400" b="0" i="0" u="none" dirty="0">
                <a:solidFill>
                  <a:schemeClr val="dk1"/>
                </a:solidFill>
                <a:latin typeface="Times New Roman"/>
                <a:ea typeface="Times New Roman"/>
                <a:cs typeface="Times New Roman"/>
                <a:sym typeface="Times New Roman"/>
              </a:rPr>
              <a:t>	cue, A, X, T....    	           outcome...        judgment </a:t>
            </a:r>
            <a:endParaRPr dirty="0"/>
          </a:p>
          <a:p>
            <a:pPr marL="342900" lvl="0" indent="-342900" algn="l" rtl="0">
              <a:lnSpc>
                <a:spcPct val="100000"/>
              </a:lnSpc>
              <a:spcBef>
                <a:spcPts val="1320"/>
              </a:spcBef>
              <a:spcAft>
                <a:spcPts val="0"/>
              </a:spcAft>
              <a:buClr>
                <a:schemeClr val="dk1"/>
              </a:buClr>
              <a:buSzPts val="6600"/>
              <a:buFont typeface="Times New Roman"/>
              <a:buNone/>
            </a:pPr>
            <a:r>
              <a:rPr lang="en-US" sz="6600" b="0" i="0" u="none" dirty="0">
                <a:solidFill>
                  <a:schemeClr val="dk1"/>
                </a:solidFill>
                <a:latin typeface="Times New Roman"/>
                <a:ea typeface="Times New Roman"/>
                <a:cs typeface="Times New Roman"/>
                <a:sym typeface="Times New Roman"/>
              </a:rPr>
              <a:t>	 S -------- S =&gt; R </a:t>
            </a:r>
            <a:endParaRPr dirty="0"/>
          </a:p>
          <a:p>
            <a:pPr marL="342900" lvl="0" indent="-342900" algn="l" rtl="0">
              <a:lnSpc>
                <a:spcPct val="100000"/>
              </a:lnSpc>
              <a:spcBef>
                <a:spcPts val="480"/>
              </a:spcBef>
              <a:spcAft>
                <a:spcPts val="0"/>
              </a:spcAft>
              <a:buClr>
                <a:schemeClr val="dk1"/>
              </a:buClr>
              <a:buSzPts val="2400"/>
              <a:buFont typeface="Times New Roman"/>
              <a:buNone/>
            </a:pPr>
            <a:r>
              <a:rPr lang="en-US" sz="2400" b="0" i="0" u="none" dirty="0">
                <a:solidFill>
                  <a:schemeClr val="dk1"/>
                </a:solidFill>
                <a:latin typeface="Times New Roman"/>
                <a:ea typeface="Times New Roman"/>
                <a:cs typeface="Times New Roman"/>
                <a:sym typeface="Times New Roman"/>
              </a:rPr>
              <a:t>	- tone - food - salivation </a:t>
            </a:r>
            <a:endParaRPr dirty="0"/>
          </a:p>
          <a:p>
            <a:pPr marL="342900" lvl="0" indent="-342900" algn="l" rtl="0">
              <a:lnSpc>
                <a:spcPct val="100000"/>
              </a:lnSpc>
              <a:spcBef>
                <a:spcPts val="480"/>
              </a:spcBef>
              <a:spcAft>
                <a:spcPts val="0"/>
              </a:spcAft>
              <a:buClr>
                <a:schemeClr val="dk1"/>
              </a:buClr>
              <a:buSzPts val="2400"/>
              <a:buFont typeface="Times New Roman"/>
              <a:buNone/>
            </a:pPr>
            <a:r>
              <a:rPr lang="en-US" sz="2400" b="0" i="0" u="none" dirty="0">
                <a:solidFill>
                  <a:schemeClr val="dk1"/>
                </a:solidFill>
                <a:latin typeface="Times New Roman"/>
                <a:ea typeface="Times New Roman"/>
                <a:cs typeface="Times New Roman"/>
                <a:sym typeface="Times New Roman"/>
              </a:rPr>
              <a:t>	- light - shock - GSR </a:t>
            </a:r>
            <a:endParaRPr dirty="0"/>
          </a:p>
          <a:p>
            <a:pPr marL="342900" lvl="0" indent="-342900" algn="l" rtl="0">
              <a:lnSpc>
                <a:spcPct val="100000"/>
              </a:lnSpc>
              <a:spcBef>
                <a:spcPts val="480"/>
              </a:spcBef>
              <a:spcAft>
                <a:spcPts val="0"/>
              </a:spcAft>
              <a:buClr>
                <a:schemeClr val="dk1"/>
              </a:buClr>
              <a:buSzPts val="2400"/>
              <a:buFont typeface="Times New Roman"/>
              <a:buNone/>
            </a:pPr>
            <a:r>
              <a:rPr lang="en-US" sz="2400" b="0" i="0" u="none" dirty="0">
                <a:solidFill>
                  <a:schemeClr val="dk1"/>
                </a:solidFill>
                <a:latin typeface="Times New Roman"/>
                <a:ea typeface="Times New Roman"/>
                <a:cs typeface="Times New Roman"/>
                <a:sym typeface="Times New Roman"/>
              </a:rPr>
              <a:t>	- cause - effect - judgement </a:t>
            </a:r>
            <a:endParaRPr dirty="0"/>
          </a:p>
          <a:p>
            <a:pPr marL="342900" lvl="0" indent="-342900" algn="l" rtl="0">
              <a:lnSpc>
                <a:spcPct val="100000"/>
              </a:lnSpc>
              <a:spcBef>
                <a:spcPts val="480"/>
              </a:spcBef>
              <a:spcAft>
                <a:spcPts val="0"/>
              </a:spcAft>
              <a:buClr>
                <a:schemeClr val="dk1"/>
              </a:buClr>
              <a:buSzPts val="2400"/>
              <a:buFont typeface="Times New Roman"/>
              <a:buNone/>
            </a:pPr>
            <a:r>
              <a:rPr lang="en-US" sz="2400" b="0" i="0" u="none" dirty="0">
                <a:solidFill>
                  <a:schemeClr val="dk1"/>
                </a:solidFill>
                <a:latin typeface="Times New Roman"/>
                <a:ea typeface="Times New Roman"/>
                <a:cs typeface="Times New Roman"/>
                <a:sym typeface="Times New Roman"/>
              </a:rPr>
              <a:t>	- predictor - event - judgment </a:t>
            </a:r>
            <a:endParaRPr dirty="0"/>
          </a:p>
          <a:p>
            <a:pPr marL="342900" lvl="0" indent="-342900" algn="l" rtl="0">
              <a:lnSpc>
                <a:spcPct val="100000"/>
              </a:lnSpc>
              <a:spcBef>
                <a:spcPts val="480"/>
              </a:spcBef>
              <a:spcAft>
                <a:spcPts val="0"/>
              </a:spcAft>
              <a:buClr>
                <a:schemeClr val="dk1"/>
              </a:buClr>
              <a:buSzPts val="2400"/>
              <a:buFont typeface="Times New Roman"/>
              <a:buNone/>
            </a:pPr>
            <a:r>
              <a:rPr lang="en-US" sz="2400" b="0" i="0" u="none" dirty="0">
                <a:solidFill>
                  <a:schemeClr val="dk1"/>
                </a:solidFill>
                <a:latin typeface="Times New Roman"/>
                <a:ea typeface="Times New Roman"/>
                <a:cs typeface="Times New Roman"/>
                <a:sym typeface="Times New Roman"/>
              </a:rPr>
              <a:t>	- photo - photo - evaluation </a:t>
            </a:r>
            <a:endParaRPr dirty="0"/>
          </a:p>
          <a:p>
            <a:pPr marL="342900" lvl="0" indent="-342900" algn="l" rtl="0">
              <a:lnSpc>
                <a:spcPct val="100000"/>
              </a:lnSpc>
              <a:spcBef>
                <a:spcPts val="480"/>
              </a:spcBef>
              <a:spcAft>
                <a:spcPts val="0"/>
              </a:spcAft>
              <a:buClr>
                <a:schemeClr val="dk1"/>
              </a:buClr>
              <a:buSzPts val="2400"/>
              <a:buFont typeface="Times New Roman"/>
              <a:buNone/>
            </a:pPr>
            <a:r>
              <a:rPr lang="en-US" sz="2400" b="0" i="0" u="none" dirty="0">
                <a:solidFill>
                  <a:schemeClr val="dk1"/>
                </a:solidFill>
                <a:latin typeface="Times New Roman"/>
                <a:ea typeface="Times New Roman"/>
                <a:cs typeface="Times New Roman"/>
                <a:sym typeface="Times New Roman"/>
              </a:rPr>
              <a:t>	</a:t>
            </a:r>
            <a:r>
              <a:rPr lang="en-US" sz="2400" dirty="0"/>
              <a:t>…</a:t>
            </a:r>
            <a:r>
              <a:rPr lang="en-US" sz="2400" b="0" i="0" u="none" dirty="0">
                <a:solidFill>
                  <a:schemeClr val="dk1"/>
                </a:solidFill>
                <a:latin typeface="Times New Roman"/>
                <a:ea typeface="Times New Roman"/>
                <a:cs typeface="Times New Roman"/>
                <a:sym typeface="Times New Roman"/>
              </a:rPr>
              <a:t>					</a:t>
            </a:r>
            <a:endParaRPr sz="2400" b="0" i="0" u="none" dirty="0">
              <a:solidFill>
                <a:schemeClr val="dk1"/>
              </a:solidFill>
              <a:latin typeface="Times New Roman"/>
              <a:ea typeface="Times New Roman"/>
              <a:cs typeface="Times New Roman"/>
              <a:sym typeface="Times New Roman"/>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42"/>
          <p:cNvSpPr txBox="1">
            <a:spLocks noGrp="1"/>
          </p:cNvSpPr>
          <p:nvPr>
            <p:ph type="body" idx="1"/>
          </p:nvPr>
        </p:nvSpPr>
        <p:spPr>
          <a:xfrm>
            <a:off x="685800" y="381000"/>
            <a:ext cx="7772400" cy="5715000"/>
          </a:xfrm>
          <a:prstGeom prst="rect">
            <a:avLst/>
          </a:prstGeom>
          <a:noFill/>
          <a:ln>
            <a:noFill/>
          </a:ln>
        </p:spPr>
        <p:txBody>
          <a:bodyPr spcFirstLastPara="1" wrap="square" lIns="91425" tIns="45700" rIns="91425" bIns="45700" anchor="t" anchorCtr="0">
            <a:noAutofit/>
          </a:bodyPr>
          <a:lstStyle/>
          <a:p>
            <a:pPr marL="609600" lvl="0" indent="-609600" algn="l" rtl="0">
              <a:lnSpc>
                <a:spcPct val="100000"/>
              </a:lnSpc>
              <a:spcBef>
                <a:spcPts val="0"/>
              </a:spcBef>
              <a:spcAft>
                <a:spcPts val="0"/>
              </a:spcAft>
              <a:buClr>
                <a:schemeClr val="dk1"/>
              </a:buClr>
              <a:buSzPts val="2800"/>
              <a:buFont typeface="Times New Roman"/>
              <a:buAutoNum type="alphaLcParenR"/>
            </a:pPr>
            <a:r>
              <a:rPr lang="en-US" sz="2800" b="0" i="0" u="none">
                <a:solidFill>
                  <a:schemeClr val="dk1"/>
                </a:solidFill>
                <a:latin typeface="Times New Roman"/>
                <a:ea typeface="Times New Roman"/>
                <a:cs typeface="Times New Roman"/>
                <a:sym typeface="Times New Roman"/>
              </a:rPr>
              <a:t>Ecological CSn </a:t>
            </a:r>
            <a:endParaRPr/>
          </a:p>
          <a:p>
            <a:pPr marL="609600" lvl="0" indent="-609600" algn="l" rtl="0">
              <a:lnSpc>
                <a:spcPct val="100000"/>
              </a:lnSpc>
              <a:spcBef>
                <a:spcPts val="56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 examples: Aversion learning, sexual conditioning in quail. </a:t>
            </a:r>
            <a:endParaRPr/>
          </a:p>
        </p:txBody>
      </p:sp>
      <p:pic>
        <p:nvPicPr>
          <p:cNvPr id="274" name="Google Shape;274;p42" descr="domjan 04 quails"/>
          <p:cNvPicPr preferRelativeResize="0"/>
          <p:nvPr/>
        </p:nvPicPr>
        <p:blipFill rotWithShape="1">
          <a:blip r:embed="rId3">
            <a:alphaModFix/>
          </a:blip>
          <a:srcRect/>
          <a:stretch/>
        </p:blipFill>
        <p:spPr>
          <a:xfrm>
            <a:off x="838200" y="1981200"/>
            <a:ext cx="7772400" cy="464185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43"/>
          <p:cNvSpPr txBox="1">
            <a:spLocks noGrp="1"/>
          </p:cNvSpPr>
          <p:nvPr>
            <p:ph type="body" idx="1"/>
          </p:nvPr>
        </p:nvSpPr>
        <p:spPr>
          <a:xfrm>
            <a:off x="685800" y="381000"/>
            <a:ext cx="7772400" cy="6172200"/>
          </a:xfrm>
          <a:prstGeom prst="rect">
            <a:avLst/>
          </a:prstGeom>
          <a:noFill/>
          <a:ln>
            <a:noFill/>
          </a:ln>
        </p:spPr>
        <p:txBody>
          <a:bodyPr spcFirstLastPara="1" wrap="square" lIns="91425" tIns="45700" rIns="91425" bIns="45700" anchor="t" anchorCtr="0">
            <a:noAutofit/>
          </a:bodyPr>
          <a:lstStyle/>
          <a:p>
            <a:pPr marL="342900" lvl="0" indent="-342900" algn="l" rtl="0">
              <a:lnSpc>
                <a:spcPct val="80000"/>
              </a:lnSpc>
              <a:spcBef>
                <a:spcPts val="0"/>
              </a:spcBef>
              <a:spcAft>
                <a:spcPts val="0"/>
              </a:spcAft>
              <a:buClr>
                <a:schemeClr val="dk1"/>
              </a:buClr>
              <a:buSzPts val="3200"/>
              <a:buFont typeface="Times New Roman"/>
              <a:buNone/>
            </a:pPr>
            <a:endParaRPr/>
          </a:p>
          <a:p>
            <a:pPr marL="342900" lvl="0" indent="-342900" algn="l" rtl="0">
              <a:lnSpc>
                <a:spcPct val="80000"/>
              </a:lnSpc>
              <a:spcBef>
                <a:spcPts val="0"/>
              </a:spcBef>
              <a:spcAft>
                <a:spcPts val="0"/>
              </a:spcAft>
              <a:buClr>
                <a:schemeClr val="dk1"/>
              </a:buClr>
              <a:buSzPts val="3200"/>
              <a:buFont typeface="Times New Roman"/>
              <a:buNone/>
            </a:pPr>
            <a:r>
              <a:rPr lang="en-US" sz="2800" b="0" i="0" u="none">
                <a:solidFill>
                  <a:schemeClr val="dk1"/>
                </a:solidFill>
                <a:latin typeface="Times New Roman"/>
                <a:ea typeface="Times New Roman"/>
                <a:cs typeface="Times New Roman"/>
                <a:sym typeface="Times New Roman"/>
              </a:rPr>
              <a:t>	- conditioning with ecological CSn seems to have distinct characteristics (see also aversion; attempted mating only with ecological CS) </a:t>
            </a:r>
            <a:endParaRPr/>
          </a:p>
          <a:p>
            <a:pPr marL="342900" lvl="0" indent="-342900" algn="l" rtl="0">
              <a:lnSpc>
                <a:spcPct val="80000"/>
              </a:lnSpc>
              <a:spcBef>
                <a:spcPts val="560"/>
              </a:spcBef>
              <a:spcAft>
                <a:spcPts val="0"/>
              </a:spcAft>
              <a:buClr>
                <a:schemeClr val="dk1"/>
              </a:buClr>
              <a:buSzPts val="2800"/>
              <a:buFont typeface="Times New Roman"/>
              <a:buNone/>
            </a:pPr>
            <a:endParaRPr sz="2800"/>
          </a:p>
          <a:p>
            <a:pPr marL="342900" lvl="0" indent="-342900" algn="l" rtl="0">
              <a:lnSpc>
                <a:spcPct val="80000"/>
              </a:lnSpc>
              <a:spcBef>
                <a:spcPts val="56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 but results still unclear + how to determine on an a priori basis whether CS is 'ecologically valid'? </a:t>
            </a:r>
            <a:endParaRPr/>
          </a:p>
          <a:p>
            <a:pPr marL="342900" lvl="0" indent="-342900" algn="l" rtl="0">
              <a:lnSpc>
                <a:spcPct val="80000"/>
              </a:lnSpc>
              <a:spcBef>
                <a:spcPts val="560"/>
              </a:spcBef>
              <a:spcAft>
                <a:spcPts val="0"/>
              </a:spcAft>
              <a:buClr>
                <a:schemeClr val="dk1"/>
              </a:buClr>
              <a:buSzPts val="2800"/>
              <a:buFont typeface="Times New Roman"/>
              <a:buNone/>
            </a:pPr>
            <a:endParaRPr sz="2800" b="0" i="0" u="none">
              <a:solidFill>
                <a:schemeClr val="dk1"/>
              </a:solidFill>
              <a:latin typeface="Times New Roman"/>
              <a:ea typeface="Times New Roman"/>
              <a:cs typeface="Times New Roman"/>
              <a:sym typeface="Times New Roman"/>
            </a:endParaRPr>
          </a:p>
          <a:p>
            <a:pPr marL="342900" lvl="0" indent="-342900" algn="l" rtl="0">
              <a:lnSpc>
                <a:spcPct val="80000"/>
              </a:lnSpc>
              <a:spcBef>
                <a:spcPts val="560"/>
              </a:spcBef>
              <a:spcAft>
                <a:spcPts val="0"/>
              </a:spcAft>
              <a:buClr>
                <a:schemeClr val="dk1"/>
              </a:buClr>
              <a:buSzPts val="2800"/>
              <a:buFont typeface="Times New Roman"/>
              <a:buNone/>
            </a:pP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44"/>
          <p:cNvSpPr txBox="1">
            <a:spLocks noGrp="1"/>
          </p:cNvSpPr>
          <p:nvPr>
            <p:ph type="body" idx="1"/>
          </p:nvPr>
        </p:nvSpPr>
        <p:spPr>
          <a:xfrm>
            <a:off x="685800" y="381000"/>
            <a:ext cx="7772400" cy="6172200"/>
          </a:xfrm>
          <a:prstGeom prst="rect">
            <a:avLst/>
          </a:prstGeom>
          <a:noFill/>
          <a:ln>
            <a:noFill/>
          </a:ln>
        </p:spPr>
        <p:txBody>
          <a:bodyPr spcFirstLastPara="1" wrap="square" lIns="91425" tIns="45700" rIns="91425" bIns="45700" anchor="t" anchorCtr="0">
            <a:noAutofit/>
          </a:bodyPr>
          <a:lstStyle/>
          <a:p>
            <a:pPr marL="342900" lvl="0" indent="-342900" algn="l" rtl="0">
              <a:lnSpc>
                <a:spcPct val="80000"/>
              </a:lnSpc>
              <a:spcBef>
                <a:spcPts val="0"/>
              </a:spcBef>
              <a:spcAft>
                <a:spcPts val="0"/>
              </a:spcAft>
              <a:buClr>
                <a:schemeClr val="dk1"/>
              </a:buClr>
              <a:buSzPts val="3200"/>
              <a:buFont typeface="Times New Roman"/>
              <a:buNone/>
            </a:pPr>
            <a:r>
              <a:rPr lang="en-US" sz="2800" b="0" i="0" u="none" dirty="0">
                <a:solidFill>
                  <a:schemeClr val="dk1"/>
                </a:solidFill>
                <a:latin typeface="Times New Roman"/>
                <a:ea typeface="Times New Roman"/>
                <a:cs typeface="Times New Roman"/>
                <a:sym typeface="Times New Roman"/>
              </a:rPr>
              <a:t>	(b) Adaptive effects: Better coping with key stimuli/events. </a:t>
            </a:r>
            <a:endParaRPr sz="2800" b="0" i="0" u="none" dirty="0">
              <a:solidFill>
                <a:schemeClr val="dk1"/>
              </a:solidFill>
              <a:latin typeface="Times New Roman"/>
              <a:ea typeface="Times New Roman"/>
              <a:cs typeface="Times New Roman"/>
              <a:sym typeface="Times New Roman"/>
            </a:endParaRPr>
          </a:p>
          <a:p>
            <a:pPr marL="1714500" lvl="0" indent="-342900" algn="l" rtl="0">
              <a:lnSpc>
                <a:spcPct val="80000"/>
              </a:lnSpc>
              <a:spcBef>
                <a:spcPts val="0"/>
              </a:spcBef>
              <a:spcAft>
                <a:spcPts val="0"/>
              </a:spcAft>
              <a:buClr>
                <a:schemeClr val="dk1"/>
              </a:buClr>
              <a:buSzPts val="3200"/>
              <a:buFont typeface="Times New Roman"/>
              <a:buNone/>
            </a:pPr>
            <a:r>
              <a:rPr lang="en-US" sz="2800" b="0" i="0" u="none" dirty="0">
                <a:solidFill>
                  <a:schemeClr val="dk1"/>
                </a:solidFill>
                <a:latin typeface="Times New Roman"/>
                <a:ea typeface="Times New Roman"/>
                <a:cs typeface="Times New Roman"/>
                <a:sym typeface="Times New Roman"/>
              </a:rPr>
              <a:t>=&gt; thus </a:t>
            </a:r>
            <a:r>
              <a:rPr lang="en-US" sz="2800" b="0" i="0" u="none" dirty="0">
                <a:solidFill>
                  <a:srgbClr val="FF0000"/>
                </a:solidFill>
                <a:latin typeface="Times New Roman"/>
                <a:ea typeface="Times New Roman"/>
                <a:cs typeface="Times New Roman"/>
                <a:sym typeface="Times New Roman"/>
              </a:rPr>
              <a:t>changes in UR</a:t>
            </a:r>
            <a:endParaRPr dirty="0">
              <a:solidFill>
                <a:srgbClr val="FF0000"/>
              </a:solidFill>
            </a:endParaRPr>
          </a:p>
          <a:p>
            <a:pPr marL="342900" lvl="0" indent="-342900" algn="l" rtl="0">
              <a:lnSpc>
                <a:spcPct val="80000"/>
              </a:lnSpc>
              <a:spcBef>
                <a:spcPts val="560"/>
              </a:spcBef>
              <a:spcAft>
                <a:spcPts val="0"/>
              </a:spcAft>
              <a:buClr>
                <a:schemeClr val="dk1"/>
              </a:buClr>
              <a:buSzPts val="2800"/>
              <a:buFont typeface="Times New Roman"/>
              <a:buNone/>
            </a:pPr>
            <a:r>
              <a:rPr lang="en-US" sz="2800" b="0" i="0" u="none" dirty="0">
                <a:solidFill>
                  <a:schemeClr val="dk1"/>
                </a:solidFill>
                <a:latin typeface="Times New Roman"/>
                <a:ea typeface="Times New Roman"/>
                <a:cs typeface="Times New Roman"/>
                <a:sym typeface="Times New Roman"/>
              </a:rPr>
              <a:t>	</a:t>
            </a:r>
            <a:endParaRPr sz="2800" b="0" i="0" u="none" dirty="0">
              <a:solidFill>
                <a:schemeClr val="dk1"/>
              </a:solidFill>
              <a:latin typeface="Times New Roman"/>
              <a:ea typeface="Times New Roman"/>
              <a:cs typeface="Times New Roman"/>
              <a:sym typeface="Times New Roman"/>
            </a:endParaRPr>
          </a:p>
          <a:p>
            <a:pPr marL="800100" lvl="0" indent="-342900" algn="l" rtl="0">
              <a:lnSpc>
                <a:spcPct val="80000"/>
              </a:lnSpc>
              <a:spcBef>
                <a:spcPts val="560"/>
              </a:spcBef>
              <a:spcAft>
                <a:spcPts val="0"/>
              </a:spcAft>
              <a:buClr>
                <a:schemeClr val="dk1"/>
              </a:buClr>
              <a:buSzPts val="2800"/>
              <a:buFont typeface="Times New Roman"/>
              <a:buNone/>
            </a:pPr>
            <a:r>
              <a:rPr lang="en-US" sz="2800" b="0" i="0" u="none" dirty="0">
                <a:solidFill>
                  <a:schemeClr val="dk1"/>
                </a:solidFill>
                <a:latin typeface="Times New Roman"/>
                <a:ea typeface="Times New Roman"/>
                <a:cs typeface="Times New Roman"/>
                <a:sym typeface="Times New Roman"/>
              </a:rPr>
              <a:t>- e.</a:t>
            </a:r>
            <a:r>
              <a:rPr lang="en-US" sz="2800" dirty="0"/>
              <a:t>g.</a:t>
            </a:r>
            <a:r>
              <a:rPr lang="en-US" sz="2800" b="0" i="0" u="none" dirty="0">
                <a:solidFill>
                  <a:schemeClr val="dk1"/>
                </a:solidFill>
                <a:latin typeface="Times New Roman"/>
                <a:ea typeface="Times New Roman"/>
                <a:cs typeface="Times New Roman"/>
                <a:sym typeface="Times New Roman"/>
              </a:rPr>
              <a:t>: sexual conditioning leads to more efficient copulation after seeing CS (time, sperm count, probability of fertilization) </a:t>
            </a:r>
            <a:endParaRPr dirty="0"/>
          </a:p>
          <a:p>
            <a:pPr marL="342900" lvl="0" indent="-342900" algn="l" rtl="0">
              <a:lnSpc>
                <a:spcPct val="80000"/>
              </a:lnSpc>
              <a:spcBef>
                <a:spcPts val="560"/>
              </a:spcBef>
              <a:spcAft>
                <a:spcPts val="0"/>
              </a:spcAft>
              <a:buClr>
                <a:schemeClr val="dk1"/>
              </a:buClr>
              <a:buSzPts val="2800"/>
              <a:buFont typeface="Times New Roman"/>
              <a:buNone/>
            </a:pPr>
            <a:r>
              <a:rPr lang="en-US" sz="2800" b="0" i="0" u="none" dirty="0">
                <a:solidFill>
                  <a:schemeClr val="dk1"/>
                </a:solidFill>
                <a:latin typeface="Times New Roman"/>
                <a:ea typeface="Times New Roman"/>
                <a:cs typeface="Times New Roman"/>
                <a:sym typeface="Times New Roman"/>
              </a:rPr>
              <a:t>	 - e.g.: conditioned drug tolerance </a:t>
            </a:r>
            <a:endParaRPr dirty="0"/>
          </a:p>
          <a:p>
            <a:pPr marL="342900" lvl="0" indent="-342900" algn="l" rtl="0">
              <a:lnSpc>
                <a:spcPct val="80000"/>
              </a:lnSpc>
              <a:spcBef>
                <a:spcPts val="560"/>
              </a:spcBef>
              <a:spcAft>
                <a:spcPts val="0"/>
              </a:spcAft>
              <a:buClr>
                <a:schemeClr val="dk1"/>
              </a:buClr>
              <a:buSzPts val="2800"/>
              <a:buFont typeface="Times New Roman"/>
              <a:buNone/>
            </a:pPr>
            <a:r>
              <a:rPr lang="en-US" sz="2800" b="0" i="0" u="none" dirty="0">
                <a:solidFill>
                  <a:schemeClr val="dk1"/>
                </a:solidFill>
                <a:latin typeface="Times New Roman"/>
                <a:ea typeface="Times New Roman"/>
                <a:cs typeface="Times New Roman"/>
                <a:sym typeface="Times New Roman"/>
              </a:rPr>
              <a:t>	</a:t>
            </a:r>
            <a:endParaRPr sz="2800" b="0" i="0" u="none" dirty="0">
              <a:solidFill>
                <a:schemeClr val="dk1"/>
              </a:solidFill>
              <a:latin typeface="Times New Roman"/>
              <a:ea typeface="Times New Roman"/>
              <a:cs typeface="Times New Roman"/>
              <a:sym typeface="Times New Roman"/>
            </a:endParaRPr>
          </a:p>
          <a:p>
            <a:pPr marL="800100" lvl="0" indent="-342900" algn="l" rtl="0">
              <a:lnSpc>
                <a:spcPct val="80000"/>
              </a:lnSpc>
              <a:spcBef>
                <a:spcPts val="560"/>
              </a:spcBef>
              <a:spcAft>
                <a:spcPts val="0"/>
              </a:spcAft>
              <a:buClr>
                <a:schemeClr val="dk1"/>
              </a:buClr>
              <a:buSzPts val="2800"/>
              <a:buFont typeface="Times New Roman"/>
              <a:buNone/>
            </a:pPr>
            <a:r>
              <a:rPr lang="en-US" sz="2800" b="0" i="0" u="none" dirty="0">
                <a:solidFill>
                  <a:schemeClr val="dk1"/>
                </a:solidFill>
                <a:latin typeface="Times New Roman"/>
                <a:ea typeface="Times New Roman"/>
                <a:cs typeface="Times New Roman"/>
                <a:sym typeface="Times New Roman"/>
              </a:rPr>
              <a:t>=&gt; conditioning to understand plasticity of all kinds of biologically relevant functions (e.g., dieting) </a:t>
            </a:r>
            <a:endParaRP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pic>
        <p:nvPicPr>
          <p:cNvPr id="289" name="Google Shape;289;p45"/>
          <p:cNvPicPr preferRelativeResize="0"/>
          <p:nvPr/>
        </p:nvPicPr>
        <p:blipFill rotWithShape="1">
          <a:blip r:embed="rId3">
            <a:alphaModFix/>
          </a:blip>
          <a:srcRect/>
          <a:stretch/>
        </p:blipFill>
        <p:spPr>
          <a:xfrm>
            <a:off x="166687" y="66675"/>
            <a:ext cx="8810625" cy="6724650"/>
          </a:xfrm>
          <a:prstGeom prst="rect">
            <a:avLst/>
          </a:prstGeom>
          <a:noFill/>
          <a:ln>
            <a:noFill/>
          </a:ln>
        </p:spPr>
      </p:pic>
      <p:sp>
        <p:nvSpPr>
          <p:cNvPr id="290" name="Google Shape;290;p45"/>
          <p:cNvSpPr txBox="1"/>
          <p:nvPr/>
        </p:nvSpPr>
        <p:spPr>
          <a:xfrm>
            <a:off x="2700337" y="260350"/>
            <a:ext cx="4572000" cy="5857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600"/>
              <a:buFont typeface="Times New Roman"/>
              <a:buNone/>
            </a:pPr>
            <a:r>
              <a:rPr lang="en-US" sz="1600" b="0" i="0" u="none">
                <a:solidFill>
                  <a:schemeClr val="dk1"/>
                </a:solidFill>
                <a:latin typeface="Times New Roman"/>
                <a:ea typeface="Times New Roman"/>
                <a:cs typeface="Times New Roman"/>
                <a:sym typeface="Times New Roman"/>
              </a:rPr>
              <a:t>Trends in Endocrinology and Metabolism, September 2013, Vol. 24, No. 9 </a:t>
            </a:r>
            <a:endParaRPr/>
          </a:p>
        </p:txBody>
      </p:sp>
      <p:cxnSp>
        <p:nvCxnSpPr>
          <p:cNvPr id="291" name="Google Shape;291;p45"/>
          <p:cNvCxnSpPr/>
          <p:nvPr/>
        </p:nvCxnSpPr>
        <p:spPr>
          <a:xfrm>
            <a:off x="468312" y="5805487"/>
            <a:ext cx="3887787" cy="0"/>
          </a:xfrm>
          <a:prstGeom prst="straightConnector1">
            <a:avLst/>
          </a:prstGeom>
          <a:noFill/>
          <a:ln w="19050" cap="flat" cmpd="sng">
            <a:solidFill>
              <a:srgbClr val="FF3300"/>
            </a:solidFill>
            <a:prstDash val="solid"/>
            <a:miter lim="800000"/>
            <a:headEnd type="none" w="med" len="med"/>
            <a:tailEnd type="none" w="med" len="med"/>
          </a:ln>
        </p:spPr>
      </p:cxnSp>
      <p:cxnSp>
        <p:nvCxnSpPr>
          <p:cNvPr id="292" name="Google Shape;292;p45"/>
          <p:cNvCxnSpPr/>
          <p:nvPr/>
        </p:nvCxnSpPr>
        <p:spPr>
          <a:xfrm>
            <a:off x="395287" y="5976937"/>
            <a:ext cx="3889375" cy="0"/>
          </a:xfrm>
          <a:prstGeom prst="straightConnector1">
            <a:avLst/>
          </a:prstGeom>
          <a:noFill/>
          <a:ln w="19050" cap="flat" cmpd="sng">
            <a:solidFill>
              <a:srgbClr val="FF3300"/>
            </a:solidFill>
            <a:prstDash val="solid"/>
            <a:miter lim="800000"/>
            <a:headEnd type="none" w="med" len="med"/>
            <a:tailEnd type="none" w="med" len="med"/>
          </a:ln>
        </p:spPr>
      </p:cxnSp>
      <p:cxnSp>
        <p:nvCxnSpPr>
          <p:cNvPr id="293" name="Google Shape;293;p45"/>
          <p:cNvCxnSpPr/>
          <p:nvPr/>
        </p:nvCxnSpPr>
        <p:spPr>
          <a:xfrm>
            <a:off x="395287" y="6165850"/>
            <a:ext cx="3889375" cy="0"/>
          </a:xfrm>
          <a:prstGeom prst="straightConnector1">
            <a:avLst/>
          </a:prstGeom>
          <a:noFill/>
          <a:ln w="19050" cap="flat" cmpd="sng">
            <a:solidFill>
              <a:srgbClr val="FF3300"/>
            </a:solidFill>
            <a:prstDash val="solid"/>
            <a:miter lim="800000"/>
            <a:headEnd type="none" w="med" len="med"/>
            <a:tailEnd type="none" w="med" len="med"/>
          </a:ln>
        </p:spPr>
      </p:cxnSp>
      <p:cxnSp>
        <p:nvCxnSpPr>
          <p:cNvPr id="294" name="Google Shape;294;p45"/>
          <p:cNvCxnSpPr/>
          <p:nvPr/>
        </p:nvCxnSpPr>
        <p:spPr>
          <a:xfrm>
            <a:off x="468312" y="5589587"/>
            <a:ext cx="3887787" cy="0"/>
          </a:xfrm>
          <a:prstGeom prst="straightConnector1">
            <a:avLst/>
          </a:prstGeom>
          <a:noFill/>
          <a:ln w="19050" cap="flat" cmpd="sng">
            <a:solidFill>
              <a:srgbClr val="FF3300"/>
            </a:solidFill>
            <a:prstDash val="solid"/>
            <a:miter lim="800000"/>
            <a:headEnd type="none" w="med" len="med"/>
            <a:tailEnd type="none" w="med" len="med"/>
          </a:ln>
        </p:spPr>
      </p:cxn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46"/>
          <p:cNvSpPr txBox="1">
            <a:spLocks noGrp="1"/>
          </p:cNvSpPr>
          <p:nvPr>
            <p:ph type="body" idx="1"/>
          </p:nvPr>
        </p:nvSpPr>
        <p:spPr>
          <a:xfrm>
            <a:off x="685800" y="333375"/>
            <a:ext cx="7772400" cy="33831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800"/>
              <a:buFont typeface="Times New Roman"/>
              <a:buNone/>
            </a:pPr>
            <a:r>
              <a:rPr lang="en-US" sz="2800" b="0" i="0" u="none" dirty="0">
                <a:solidFill>
                  <a:schemeClr val="dk1"/>
                </a:solidFill>
                <a:latin typeface="Times New Roman"/>
                <a:ea typeface="Times New Roman"/>
                <a:cs typeface="Times New Roman"/>
                <a:sym typeface="Times New Roman"/>
              </a:rPr>
              <a:t>II.1.4. The influence of the broader context </a:t>
            </a:r>
            <a:endParaRPr dirty="0"/>
          </a:p>
          <a:p>
            <a:pPr marL="342900" lvl="0" indent="-342900" algn="l" rtl="0">
              <a:lnSpc>
                <a:spcPct val="100000"/>
              </a:lnSpc>
              <a:spcBef>
                <a:spcPts val="560"/>
              </a:spcBef>
              <a:spcAft>
                <a:spcPts val="0"/>
              </a:spcAft>
              <a:buClr>
                <a:schemeClr val="dk1"/>
              </a:buClr>
              <a:buSzPts val="2800"/>
              <a:buFont typeface="Times New Roman"/>
              <a:buNone/>
            </a:pPr>
            <a:r>
              <a:rPr lang="en-US" sz="2800" b="0" i="0" u="none" dirty="0">
                <a:solidFill>
                  <a:schemeClr val="dk1"/>
                </a:solidFill>
                <a:latin typeface="Times New Roman"/>
                <a:ea typeface="Times New Roman"/>
                <a:cs typeface="Times New Roman"/>
                <a:sym typeface="Times New Roman"/>
              </a:rPr>
              <a:t>Broader context = other </a:t>
            </a:r>
            <a:r>
              <a:rPr lang="en-US" sz="2800" dirty="0"/>
              <a:t>events</a:t>
            </a:r>
            <a:r>
              <a:rPr lang="en-US" sz="2800" b="0" i="0" u="none" dirty="0">
                <a:solidFill>
                  <a:schemeClr val="dk1"/>
                </a:solidFill>
                <a:latin typeface="Times New Roman"/>
                <a:ea typeface="Times New Roman"/>
                <a:cs typeface="Times New Roman"/>
                <a:sym typeface="Times New Roman"/>
              </a:rPr>
              <a:t> in the environment (e.g., other regularities) </a:t>
            </a:r>
            <a:endParaRPr dirty="0"/>
          </a:p>
          <a:p>
            <a:pPr marL="342900" lvl="0" indent="-342900" algn="l" rtl="0">
              <a:lnSpc>
                <a:spcPct val="100000"/>
              </a:lnSpc>
              <a:spcBef>
                <a:spcPts val="560"/>
              </a:spcBef>
              <a:spcAft>
                <a:spcPts val="0"/>
              </a:spcAft>
              <a:buClr>
                <a:schemeClr val="dk1"/>
              </a:buClr>
              <a:buSzPts val="2800"/>
              <a:buFont typeface="Times New Roman"/>
              <a:buNone/>
            </a:pPr>
            <a:endParaRPr sz="2800" b="0" i="0" u="none" dirty="0">
              <a:solidFill>
                <a:schemeClr val="dk1"/>
              </a:solidFill>
              <a:latin typeface="Times New Roman"/>
              <a:ea typeface="Times New Roman"/>
              <a:cs typeface="Times New Roman"/>
              <a:sym typeface="Times New Roman"/>
            </a:endParaRPr>
          </a:p>
          <a:p>
            <a:pPr marL="342900" lvl="0" indent="-342900" algn="l" rtl="0">
              <a:lnSpc>
                <a:spcPct val="100000"/>
              </a:lnSpc>
              <a:spcBef>
                <a:spcPts val="560"/>
              </a:spcBef>
              <a:spcAft>
                <a:spcPts val="0"/>
              </a:spcAft>
              <a:buClr>
                <a:schemeClr val="dk1"/>
              </a:buClr>
              <a:buSzPts val="2800"/>
              <a:buFont typeface="Times New Roman"/>
              <a:buNone/>
            </a:pPr>
            <a:r>
              <a:rPr lang="en-US" sz="2800" b="0" i="0" u="none" dirty="0">
                <a:solidFill>
                  <a:schemeClr val="dk1"/>
                </a:solidFill>
                <a:latin typeface="Times New Roman"/>
                <a:ea typeface="Times New Roman"/>
                <a:cs typeface="Times New Roman"/>
                <a:sym typeface="Times New Roman"/>
              </a:rPr>
              <a:t>- secondary task: weakened CC </a:t>
            </a:r>
            <a:endParaRPr dirty="0"/>
          </a:p>
          <a:p>
            <a:pPr marL="342900" lvl="0" indent="-342900" algn="l" rtl="0">
              <a:lnSpc>
                <a:spcPct val="100000"/>
              </a:lnSpc>
              <a:spcBef>
                <a:spcPts val="560"/>
              </a:spcBef>
              <a:spcAft>
                <a:spcPts val="0"/>
              </a:spcAft>
              <a:buClr>
                <a:schemeClr val="dk1"/>
              </a:buClr>
              <a:buSzPts val="2800"/>
              <a:buFont typeface="Times New Roman"/>
              <a:buNone/>
            </a:pPr>
            <a:r>
              <a:rPr lang="en-US" sz="2800" b="0" i="0" u="none" dirty="0">
                <a:solidFill>
                  <a:schemeClr val="dk1"/>
                </a:solidFill>
                <a:latin typeface="Times New Roman"/>
                <a:ea typeface="Times New Roman"/>
                <a:cs typeface="Times New Roman"/>
                <a:sym typeface="Times New Roman"/>
              </a:rPr>
              <a:t>- Focus on CS-US link: strengthened CC </a:t>
            </a:r>
            <a:endParaRPr dirty="0"/>
          </a:p>
          <a:p>
            <a:pPr marL="342900" lvl="0" indent="-342900" algn="l" rtl="0">
              <a:lnSpc>
                <a:spcPct val="100000"/>
              </a:lnSpc>
              <a:spcBef>
                <a:spcPts val="560"/>
              </a:spcBef>
              <a:spcAft>
                <a:spcPts val="0"/>
              </a:spcAft>
              <a:buClr>
                <a:schemeClr val="dk1"/>
              </a:buClr>
              <a:buSzPts val="2800"/>
              <a:buFont typeface="Times New Roman"/>
              <a:buNone/>
            </a:pPr>
            <a:endParaRPr sz="2800" b="0" i="0" u="none" dirty="0">
              <a:solidFill>
                <a:schemeClr val="dk1"/>
              </a:solidFill>
              <a:latin typeface="Times New Roman"/>
              <a:ea typeface="Times New Roman"/>
              <a:cs typeface="Times New Roman"/>
              <a:sym typeface="Times New Roman"/>
            </a:endParaRPr>
          </a:p>
          <a:p>
            <a:pPr marL="342900" lvl="0" indent="-342900" algn="l" rtl="0">
              <a:lnSpc>
                <a:spcPct val="100000"/>
              </a:lnSpc>
              <a:spcBef>
                <a:spcPts val="560"/>
              </a:spcBef>
              <a:spcAft>
                <a:spcPts val="0"/>
              </a:spcAft>
              <a:buClr>
                <a:schemeClr val="dk1"/>
              </a:buClr>
              <a:buSzPts val="2800"/>
              <a:buFont typeface="Times New Roman"/>
              <a:buNone/>
            </a:pPr>
            <a:endParaRPr sz="2800" b="0" i="0" u="none" dirty="0">
              <a:solidFill>
                <a:schemeClr val="dk1"/>
              </a:solidFill>
              <a:latin typeface="Times New Roman"/>
              <a:ea typeface="Times New Roman"/>
              <a:cs typeface="Times New Roman"/>
              <a:sym typeface="Times New Roman"/>
            </a:endParaRPr>
          </a:p>
          <a:p>
            <a:pPr marL="342900" lvl="0" indent="-342900" algn="l" rtl="0">
              <a:lnSpc>
                <a:spcPct val="100000"/>
              </a:lnSpc>
              <a:spcBef>
                <a:spcPts val="560"/>
              </a:spcBef>
              <a:spcAft>
                <a:spcPts val="0"/>
              </a:spcAft>
              <a:buClr>
                <a:schemeClr val="dk1"/>
              </a:buClr>
              <a:buSzPts val="2800"/>
              <a:buFont typeface="Times New Roman"/>
              <a:buNone/>
            </a:pPr>
            <a:endParaRPr sz="2800" b="0" i="0" u="none" dirty="0">
              <a:solidFill>
                <a:schemeClr val="dk1"/>
              </a:solidFill>
              <a:latin typeface="Times New Roman"/>
              <a:ea typeface="Times New Roman"/>
              <a:cs typeface="Times New Roman"/>
              <a:sym typeface="Times New Roman"/>
            </a:endParaRPr>
          </a:p>
          <a:p>
            <a:pPr marL="342900" lvl="0" indent="-165100" algn="l" rtl="0">
              <a:spcBef>
                <a:spcPts val="560"/>
              </a:spcBef>
              <a:spcAft>
                <a:spcPts val="0"/>
              </a:spcAft>
              <a:buClr>
                <a:schemeClr val="dk1"/>
              </a:buClr>
              <a:buSzPts val="2800"/>
              <a:buFont typeface="Times New Roman"/>
              <a:buNone/>
            </a:pPr>
            <a:endParaRPr sz="2800" b="0" i="0" u="none" dirty="0">
              <a:solidFill>
                <a:schemeClr val="dk1"/>
              </a:solidFill>
              <a:latin typeface="Times New Roman"/>
              <a:ea typeface="Times New Roman"/>
              <a:cs typeface="Times New Roman"/>
              <a:sym typeface="Times New Roman"/>
            </a:endParaRPr>
          </a:p>
        </p:txBody>
      </p:sp>
      <p:sp>
        <p:nvSpPr>
          <p:cNvPr id="300" name="Google Shape;300;p46"/>
          <p:cNvSpPr txBox="1"/>
          <p:nvPr/>
        </p:nvSpPr>
        <p:spPr>
          <a:xfrm>
            <a:off x="827087" y="3716337"/>
            <a:ext cx="7345500" cy="1800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Times New Roman"/>
              <a:buNone/>
            </a:pPr>
            <a:r>
              <a:rPr lang="en-US" sz="2800" b="1" i="0" u="none" dirty="0">
                <a:solidFill>
                  <a:schemeClr val="dk1"/>
                </a:solidFill>
                <a:latin typeface="Times New Roman"/>
                <a:ea typeface="Times New Roman"/>
                <a:cs typeface="Times New Roman"/>
                <a:sym typeface="Times New Roman"/>
              </a:rPr>
              <a:t>Interim conclusion: CC very general but is modulated by nature stimuli, nature behavior, nature organism, and broader context </a:t>
            </a:r>
            <a:endParaRPr dirty="0"/>
          </a:p>
          <a:p>
            <a:pPr marL="0" marR="0" lvl="0" indent="0" algn="l" rtl="0">
              <a:lnSpc>
                <a:spcPct val="100000"/>
              </a:lnSpc>
              <a:spcBef>
                <a:spcPts val="0"/>
              </a:spcBef>
              <a:spcAft>
                <a:spcPts val="0"/>
              </a:spcAft>
              <a:buNone/>
            </a:pPr>
            <a:endParaRPr sz="2800" b="1" i="0" u="none" dirty="0">
              <a:solidFill>
                <a:schemeClr val="dk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0"/>
                                        </p:tgtEl>
                                        <p:attrNameLst>
                                          <p:attrName>style.visibility</p:attrName>
                                        </p:attrNameLst>
                                      </p:cBhvr>
                                      <p:to>
                                        <p:strVal val="visible"/>
                                      </p:to>
                                    </p:set>
                                    <p:animEffect transition="in" filter="fade">
                                      <p:cBhvr>
                                        <p:cTn id="7" dur="500"/>
                                        <p:tgtEl>
                                          <p:spTgt spid="3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6"/>
          <p:cNvSpPr txBox="1">
            <a:spLocks noGrp="1"/>
          </p:cNvSpPr>
          <p:nvPr>
            <p:ph type="body" idx="1"/>
          </p:nvPr>
        </p:nvSpPr>
        <p:spPr>
          <a:xfrm>
            <a:off x="685800" y="381000"/>
            <a:ext cx="8001000" cy="62484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rgbClr val="FF3300"/>
              </a:buClr>
              <a:buSzPts val="3200"/>
              <a:buFont typeface="Times New Roman"/>
              <a:buNone/>
            </a:pPr>
            <a:r>
              <a:rPr lang="en-US" sz="3200" b="0" i="0" u="none" dirty="0">
                <a:solidFill>
                  <a:srgbClr val="FF3300"/>
                </a:solidFill>
                <a:latin typeface="Times New Roman"/>
                <a:ea typeface="Times New Roman"/>
                <a:cs typeface="Times New Roman"/>
                <a:sym typeface="Times New Roman"/>
              </a:rPr>
              <a:t>A+: </a:t>
            </a:r>
            <a:r>
              <a:rPr lang="en-US" sz="3200" b="0" i="0" u="none" dirty="0">
                <a:solidFill>
                  <a:schemeClr val="dk1"/>
                </a:solidFill>
                <a:latin typeface="Times New Roman"/>
                <a:ea typeface="Times New Roman"/>
                <a:cs typeface="Times New Roman"/>
                <a:sym typeface="Times New Roman"/>
              </a:rPr>
              <a:t> CS A is followed by the US (e.g. Tone - food) = CS - US </a:t>
            </a:r>
            <a:endParaRPr dirty="0"/>
          </a:p>
          <a:p>
            <a:pPr marL="342900" lvl="0" indent="-342900" algn="l" rtl="0">
              <a:lnSpc>
                <a:spcPct val="90000"/>
              </a:lnSpc>
              <a:spcBef>
                <a:spcPts val="640"/>
              </a:spcBef>
              <a:spcAft>
                <a:spcPts val="0"/>
              </a:spcAft>
              <a:buClr>
                <a:srgbClr val="FF3300"/>
              </a:buClr>
              <a:buSzPts val="3200"/>
              <a:buFont typeface="Times New Roman"/>
              <a:buNone/>
            </a:pPr>
            <a:r>
              <a:rPr lang="en-US" sz="3200" b="0" i="0" u="none" dirty="0">
                <a:solidFill>
                  <a:srgbClr val="FF3300"/>
                </a:solidFill>
                <a:latin typeface="Times New Roman"/>
                <a:ea typeface="Times New Roman"/>
                <a:cs typeface="Times New Roman"/>
                <a:sym typeface="Times New Roman"/>
              </a:rPr>
              <a:t>A-: </a:t>
            </a:r>
            <a:r>
              <a:rPr lang="en-US" sz="3200" b="0" i="0" u="none" dirty="0">
                <a:solidFill>
                  <a:schemeClr val="dk1"/>
                </a:solidFill>
                <a:latin typeface="Times New Roman"/>
                <a:ea typeface="Times New Roman"/>
                <a:cs typeface="Times New Roman"/>
                <a:sym typeface="Times New Roman"/>
              </a:rPr>
              <a:t>CS A is not followed by the US </a:t>
            </a:r>
            <a:endParaRPr dirty="0"/>
          </a:p>
          <a:p>
            <a:pPr marL="342900" lvl="0" indent="-342900" algn="l" rtl="0">
              <a:lnSpc>
                <a:spcPct val="90000"/>
              </a:lnSpc>
              <a:spcBef>
                <a:spcPts val="640"/>
              </a:spcBef>
              <a:spcAft>
                <a:spcPts val="0"/>
              </a:spcAft>
              <a:buClr>
                <a:schemeClr val="dk1"/>
              </a:buClr>
              <a:buSzPts val="3200"/>
              <a:buFont typeface="Times New Roman"/>
              <a:buNone/>
            </a:pPr>
            <a:r>
              <a:rPr lang="en-US" sz="3200" b="0" i="0" u="none" dirty="0">
                <a:solidFill>
                  <a:schemeClr val="dk1"/>
                </a:solidFill>
                <a:latin typeface="Times New Roman"/>
                <a:ea typeface="Times New Roman"/>
                <a:cs typeface="Times New Roman"/>
                <a:sym typeface="Times New Roman"/>
              </a:rPr>
              <a:t>	(e.g., Tone- no food) = CS-only </a:t>
            </a:r>
            <a:endParaRPr dirty="0"/>
          </a:p>
          <a:p>
            <a:pPr marL="342900" lvl="0" indent="-342900" algn="l" rtl="0">
              <a:lnSpc>
                <a:spcPct val="90000"/>
              </a:lnSpc>
              <a:spcBef>
                <a:spcPts val="640"/>
              </a:spcBef>
              <a:spcAft>
                <a:spcPts val="0"/>
              </a:spcAft>
              <a:buClr>
                <a:srgbClr val="FF3300"/>
              </a:buClr>
              <a:buSzPts val="3200"/>
              <a:buFont typeface="Times New Roman"/>
              <a:buNone/>
            </a:pPr>
            <a:r>
              <a:rPr lang="en-US" sz="3200" b="0" i="0" u="none" dirty="0">
                <a:solidFill>
                  <a:srgbClr val="FF3300"/>
                </a:solidFill>
                <a:latin typeface="Times New Roman"/>
                <a:ea typeface="Times New Roman"/>
                <a:cs typeface="Times New Roman"/>
                <a:sym typeface="Times New Roman"/>
              </a:rPr>
              <a:t>AB+: </a:t>
            </a:r>
            <a:r>
              <a:rPr lang="en-US" sz="3200" b="0" i="0" u="none" dirty="0">
                <a:solidFill>
                  <a:schemeClr val="dk1"/>
                </a:solidFill>
                <a:latin typeface="Times New Roman"/>
                <a:ea typeface="Times New Roman"/>
                <a:cs typeface="Times New Roman"/>
                <a:sym typeface="Times New Roman"/>
              </a:rPr>
              <a:t>CS A and CS B are presented together and followed by US </a:t>
            </a:r>
            <a:endParaRPr dirty="0"/>
          </a:p>
          <a:p>
            <a:pPr marL="342900" lvl="0" indent="-342900" algn="l" rtl="0">
              <a:lnSpc>
                <a:spcPct val="90000"/>
              </a:lnSpc>
              <a:spcBef>
                <a:spcPts val="640"/>
              </a:spcBef>
              <a:spcAft>
                <a:spcPts val="0"/>
              </a:spcAft>
              <a:buClr>
                <a:schemeClr val="dk1"/>
              </a:buClr>
              <a:buSzPts val="3200"/>
              <a:buFont typeface="Times New Roman"/>
              <a:buNone/>
            </a:pPr>
            <a:r>
              <a:rPr lang="en-US" sz="3200" b="0" i="0" u="none" dirty="0">
                <a:solidFill>
                  <a:schemeClr val="dk1"/>
                </a:solidFill>
                <a:latin typeface="Times New Roman"/>
                <a:ea typeface="Times New Roman"/>
                <a:cs typeface="Times New Roman"/>
                <a:sym typeface="Times New Roman"/>
              </a:rPr>
              <a:t>	(e.g., </a:t>
            </a:r>
            <a:r>
              <a:rPr lang="en-US" sz="3200" b="0" i="0" u="none" dirty="0" err="1">
                <a:solidFill>
                  <a:schemeClr val="dk1"/>
                </a:solidFill>
                <a:latin typeface="Times New Roman"/>
                <a:ea typeface="Times New Roman"/>
                <a:cs typeface="Times New Roman"/>
                <a:sym typeface="Times New Roman"/>
              </a:rPr>
              <a:t>Tone+light</a:t>
            </a:r>
            <a:r>
              <a:rPr lang="en-US" sz="3200" b="0" i="0" u="none" dirty="0">
                <a:solidFill>
                  <a:schemeClr val="dk1"/>
                </a:solidFill>
                <a:latin typeface="Times New Roman"/>
                <a:ea typeface="Times New Roman"/>
                <a:cs typeface="Times New Roman"/>
                <a:sym typeface="Times New Roman"/>
              </a:rPr>
              <a:t> - food) = compound cue </a:t>
            </a:r>
            <a:endParaRPr dirty="0"/>
          </a:p>
          <a:p>
            <a:pPr marL="342900" lvl="0" indent="-342900" algn="l" rtl="0">
              <a:lnSpc>
                <a:spcPct val="90000"/>
              </a:lnSpc>
              <a:spcBef>
                <a:spcPts val="640"/>
              </a:spcBef>
              <a:spcAft>
                <a:spcPts val="0"/>
              </a:spcAft>
              <a:buClr>
                <a:srgbClr val="FF3300"/>
              </a:buClr>
              <a:buSzPts val="3200"/>
              <a:buFont typeface="Times New Roman"/>
              <a:buNone/>
            </a:pPr>
            <a:r>
              <a:rPr lang="en-US" sz="3200" b="0" i="0" u="none" dirty="0">
                <a:solidFill>
                  <a:srgbClr val="FF3300"/>
                </a:solidFill>
                <a:latin typeface="Times New Roman"/>
                <a:ea typeface="Times New Roman"/>
                <a:cs typeface="Times New Roman"/>
                <a:sym typeface="Times New Roman"/>
              </a:rPr>
              <a:t>AB-:</a:t>
            </a:r>
            <a:r>
              <a:rPr lang="en-US" sz="3200" b="0" i="0" u="none" dirty="0">
                <a:solidFill>
                  <a:schemeClr val="dk1"/>
                </a:solidFill>
                <a:latin typeface="Times New Roman"/>
                <a:ea typeface="Times New Roman"/>
                <a:cs typeface="Times New Roman"/>
                <a:sym typeface="Times New Roman"/>
              </a:rPr>
              <a:t> CS A and CS B are </a:t>
            </a:r>
            <a:r>
              <a:rPr lang="en-US" dirty="0"/>
              <a:t>presented</a:t>
            </a:r>
            <a:r>
              <a:rPr lang="en-US" sz="3200" b="0" i="0" u="none" dirty="0">
                <a:solidFill>
                  <a:schemeClr val="dk1"/>
                </a:solidFill>
                <a:latin typeface="Times New Roman"/>
                <a:ea typeface="Times New Roman"/>
                <a:cs typeface="Times New Roman"/>
                <a:sym typeface="Times New Roman"/>
              </a:rPr>
              <a:t> together and not followed by the US </a:t>
            </a:r>
            <a:endParaRPr dirty="0"/>
          </a:p>
          <a:p>
            <a:pPr marL="342900" lvl="0" indent="-342900" algn="l" rtl="0">
              <a:lnSpc>
                <a:spcPct val="90000"/>
              </a:lnSpc>
              <a:spcBef>
                <a:spcPts val="640"/>
              </a:spcBef>
              <a:spcAft>
                <a:spcPts val="0"/>
              </a:spcAft>
              <a:buClr>
                <a:srgbClr val="FF3300"/>
              </a:buClr>
              <a:buSzPts val="3200"/>
              <a:buFont typeface="Times New Roman"/>
              <a:buNone/>
            </a:pPr>
            <a:r>
              <a:rPr lang="en-US" sz="3200" b="0" i="0" u="none" dirty="0">
                <a:solidFill>
                  <a:srgbClr val="FF3300"/>
                </a:solidFill>
                <a:latin typeface="Times New Roman"/>
                <a:ea typeface="Times New Roman"/>
                <a:cs typeface="Times New Roman"/>
                <a:sym typeface="Times New Roman"/>
              </a:rPr>
              <a:t>A+, AB+:</a:t>
            </a:r>
            <a:r>
              <a:rPr lang="en-US" sz="3200" b="0" i="0" u="none" dirty="0">
                <a:solidFill>
                  <a:schemeClr val="dk1"/>
                </a:solidFill>
                <a:latin typeface="Times New Roman"/>
                <a:ea typeface="Times New Roman"/>
                <a:cs typeface="Times New Roman"/>
                <a:sym typeface="Times New Roman"/>
              </a:rPr>
              <a:t> CS A is first </a:t>
            </a:r>
            <a:r>
              <a:rPr lang="en-US" dirty="0"/>
              <a:t>presented</a:t>
            </a:r>
            <a:r>
              <a:rPr lang="en-US" sz="3200" b="0" i="0" u="none" dirty="0">
                <a:solidFill>
                  <a:schemeClr val="dk1"/>
                </a:solidFill>
                <a:latin typeface="Times New Roman"/>
                <a:ea typeface="Times New Roman"/>
                <a:cs typeface="Times New Roman"/>
                <a:sym typeface="Times New Roman"/>
              </a:rPr>
              <a:t> alone and followed by US, then CS A </a:t>
            </a:r>
            <a:r>
              <a:rPr lang="en-US" dirty="0"/>
              <a:t>together</a:t>
            </a:r>
            <a:r>
              <a:rPr lang="en-US" sz="3200" b="0" i="0" u="none" dirty="0">
                <a:solidFill>
                  <a:schemeClr val="dk1"/>
                </a:solidFill>
                <a:latin typeface="Times New Roman"/>
                <a:ea typeface="Times New Roman"/>
                <a:cs typeface="Times New Roman"/>
                <a:sym typeface="Times New Roman"/>
              </a:rPr>
              <a:t> with CS B and followed by the US. </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7"/>
          <p:cNvSpPr txBox="1">
            <a:spLocks noGrp="1"/>
          </p:cNvSpPr>
          <p:nvPr>
            <p:ph type="body" idx="1"/>
          </p:nvPr>
        </p:nvSpPr>
        <p:spPr>
          <a:xfrm>
            <a:off x="323850" y="333375"/>
            <a:ext cx="8640762" cy="62484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3200"/>
              <a:buFont typeface="Times New Roman"/>
              <a:buNone/>
            </a:pPr>
            <a:r>
              <a:rPr lang="en-US" sz="3200" b="0" i="0" u="sng" dirty="0">
                <a:solidFill>
                  <a:schemeClr val="dk1"/>
                </a:solidFill>
                <a:latin typeface="Times New Roman"/>
                <a:ea typeface="Times New Roman"/>
                <a:cs typeface="Times New Roman"/>
                <a:sym typeface="Times New Roman"/>
              </a:rPr>
              <a:t>II.0.2. Procedures </a:t>
            </a:r>
            <a:endParaRPr dirty="0"/>
          </a:p>
          <a:p>
            <a:pPr marL="0" lvl="0" indent="0" algn="l" rtl="0">
              <a:lnSpc>
                <a:spcPct val="90000"/>
              </a:lnSpc>
              <a:spcBef>
                <a:spcPts val="640"/>
              </a:spcBef>
              <a:spcAft>
                <a:spcPts val="0"/>
              </a:spcAft>
              <a:buNone/>
            </a:pPr>
            <a:r>
              <a:rPr lang="en-US" dirty="0"/>
              <a:t>1. </a:t>
            </a:r>
            <a:r>
              <a:rPr lang="en-US" sz="3200" b="0" i="0" u="none" dirty="0">
                <a:solidFill>
                  <a:schemeClr val="dk1"/>
                </a:solidFill>
                <a:latin typeface="Times New Roman"/>
                <a:ea typeface="Times New Roman"/>
                <a:cs typeface="Times New Roman"/>
                <a:sym typeface="Times New Roman"/>
              </a:rPr>
              <a:t>Pavlov: </a:t>
            </a:r>
            <a:endParaRPr dirty="0"/>
          </a:p>
          <a:p>
            <a:pPr marL="342900" lvl="0" indent="-342900" algn="l" rtl="0">
              <a:lnSpc>
                <a:spcPct val="90000"/>
              </a:lnSpc>
              <a:spcBef>
                <a:spcPts val="640"/>
              </a:spcBef>
              <a:spcAft>
                <a:spcPts val="0"/>
              </a:spcAft>
              <a:buClr>
                <a:schemeClr val="dk1"/>
              </a:buClr>
              <a:buSzPts val="3200"/>
              <a:buFont typeface="Times New Roman"/>
              <a:buNone/>
            </a:pPr>
            <a:r>
              <a:rPr lang="en-US" sz="3200" b="0" i="0" u="none" dirty="0">
                <a:solidFill>
                  <a:schemeClr val="dk1"/>
                </a:solidFill>
                <a:latin typeface="Times New Roman"/>
                <a:ea typeface="Times New Roman"/>
                <a:cs typeface="Times New Roman"/>
                <a:sym typeface="Times New Roman"/>
              </a:rPr>
              <a:t>	- food (US) =&gt; salivation (UR) </a:t>
            </a:r>
            <a:endParaRPr dirty="0"/>
          </a:p>
          <a:p>
            <a:pPr marL="342900" lvl="0" indent="-342900" algn="l" rtl="0">
              <a:lnSpc>
                <a:spcPct val="90000"/>
              </a:lnSpc>
              <a:spcBef>
                <a:spcPts val="640"/>
              </a:spcBef>
              <a:spcAft>
                <a:spcPts val="0"/>
              </a:spcAft>
              <a:buClr>
                <a:schemeClr val="dk1"/>
              </a:buClr>
              <a:buSzPts val="3200"/>
              <a:buFont typeface="Times New Roman"/>
              <a:buNone/>
            </a:pPr>
            <a:r>
              <a:rPr lang="en-US" sz="3200" b="0" i="0" u="none" dirty="0">
                <a:solidFill>
                  <a:schemeClr val="dk1"/>
                </a:solidFill>
                <a:latin typeface="Times New Roman"/>
                <a:ea typeface="Times New Roman"/>
                <a:cs typeface="Times New Roman"/>
                <a:sym typeface="Times New Roman"/>
              </a:rPr>
              <a:t>	- buzzer(CS) - food(US) </a:t>
            </a:r>
            <a:endParaRPr dirty="0"/>
          </a:p>
          <a:p>
            <a:pPr marL="342900" lvl="0" indent="-342900" algn="l" rtl="0">
              <a:lnSpc>
                <a:spcPct val="90000"/>
              </a:lnSpc>
              <a:spcBef>
                <a:spcPts val="640"/>
              </a:spcBef>
              <a:spcAft>
                <a:spcPts val="0"/>
              </a:spcAft>
              <a:buClr>
                <a:schemeClr val="dk1"/>
              </a:buClr>
              <a:buSzPts val="3200"/>
              <a:buFont typeface="Times New Roman"/>
              <a:buNone/>
            </a:pPr>
            <a:r>
              <a:rPr lang="en-US" sz="3200" b="0" i="0" u="none" dirty="0">
                <a:solidFill>
                  <a:schemeClr val="dk1"/>
                </a:solidFill>
                <a:latin typeface="Times New Roman"/>
                <a:ea typeface="Times New Roman"/>
                <a:cs typeface="Times New Roman"/>
                <a:sym typeface="Times New Roman"/>
              </a:rPr>
              <a:t>		=&gt; CS elicits salivation (CR) </a:t>
            </a:r>
            <a:endParaRPr dirty="0"/>
          </a:p>
          <a:p>
            <a:pPr marL="342900" lvl="0" indent="-342900" algn="l" rtl="0">
              <a:lnSpc>
                <a:spcPct val="90000"/>
              </a:lnSpc>
              <a:spcBef>
                <a:spcPts val="640"/>
              </a:spcBef>
              <a:spcAft>
                <a:spcPts val="0"/>
              </a:spcAft>
              <a:buClr>
                <a:schemeClr val="dk1"/>
              </a:buClr>
              <a:buSzPts val="3200"/>
              <a:buFont typeface="Times New Roman"/>
              <a:buNone/>
            </a:pPr>
            <a:r>
              <a:rPr lang="en-US" sz="3200" b="0" i="0" u="none" dirty="0">
                <a:solidFill>
                  <a:schemeClr val="dk1"/>
                </a:solidFill>
                <a:latin typeface="Times New Roman"/>
                <a:ea typeface="Times New Roman"/>
                <a:cs typeface="Times New Roman"/>
                <a:sym typeface="Times New Roman"/>
              </a:rPr>
              <a:t>	=&gt; rarely used (impractical) </a:t>
            </a:r>
            <a:endParaRPr dirty="0"/>
          </a:p>
          <a:p>
            <a:pPr marL="342900" lvl="0" indent="-342900" algn="l" rtl="0">
              <a:lnSpc>
                <a:spcPct val="90000"/>
              </a:lnSpc>
              <a:spcBef>
                <a:spcPts val="640"/>
              </a:spcBef>
              <a:spcAft>
                <a:spcPts val="0"/>
              </a:spcAft>
              <a:buClr>
                <a:schemeClr val="dk1"/>
              </a:buClr>
              <a:buSzPts val="3200"/>
              <a:buFont typeface="Times New Roman"/>
              <a:buNone/>
            </a:pPr>
            <a:endParaRPr sz="3200" b="0" i="0" u="none" dirty="0">
              <a:solidFill>
                <a:schemeClr val="dk1"/>
              </a:solidFill>
              <a:latin typeface="Times New Roman"/>
              <a:ea typeface="Times New Roman"/>
              <a:cs typeface="Times New Roman"/>
              <a:sym typeface="Times New Roman"/>
            </a:endParaRPr>
          </a:p>
          <a:p>
            <a:pPr marL="342900" lvl="0" indent="-342900" algn="l" rtl="0">
              <a:lnSpc>
                <a:spcPct val="90000"/>
              </a:lnSpc>
              <a:spcBef>
                <a:spcPts val="640"/>
              </a:spcBef>
              <a:spcAft>
                <a:spcPts val="0"/>
              </a:spcAft>
              <a:buClr>
                <a:schemeClr val="dk1"/>
              </a:buClr>
              <a:buSzPts val="3200"/>
              <a:buFont typeface="Times New Roman"/>
              <a:buNone/>
            </a:pPr>
            <a:r>
              <a:rPr lang="en-US" sz="3200" b="0" i="0" u="none" dirty="0">
                <a:solidFill>
                  <a:schemeClr val="dk1"/>
                </a:solidFill>
                <a:latin typeface="Times New Roman"/>
                <a:ea typeface="Times New Roman"/>
                <a:cs typeface="Times New Roman"/>
                <a:sym typeface="Times New Roman"/>
              </a:rPr>
              <a:t>2. Eye Blink Reflex </a:t>
            </a:r>
            <a:endParaRPr dirty="0"/>
          </a:p>
          <a:p>
            <a:pPr marL="342900" lvl="0" indent="-342900" algn="l" rtl="0">
              <a:lnSpc>
                <a:spcPct val="90000"/>
              </a:lnSpc>
              <a:spcBef>
                <a:spcPts val="640"/>
              </a:spcBef>
              <a:spcAft>
                <a:spcPts val="0"/>
              </a:spcAft>
              <a:buClr>
                <a:schemeClr val="dk1"/>
              </a:buClr>
              <a:buSzPts val="3200"/>
              <a:buFont typeface="Times New Roman"/>
              <a:buNone/>
            </a:pPr>
            <a:r>
              <a:rPr lang="en-US" sz="3200" b="0" i="0" u="none" dirty="0">
                <a:solidFill>
                  <a:schemeClr val="dk1"/>
                </a:solidFill>
                <a:latin typeface="Times New Roman"/>
                <a:ea typeface="Times New Roman"/>
                <a:cs typeface="Times New Roman"/>
                <a:sym typeface="Times New Roman"/>
              </a:rPr>
              <a:t>	- air </a:t>
            </a:r>
            <a:r>
              <a:rPr lang="en-US" dirty="0"/>
              <a:t>puff</a:t>
            </a:r>
            <a:r>
              <a:rPr lang="en-US" sz="3200" b="0" i="0" u="none" dirty="0">
                <a:solidFill>
                  <a:schemeClr val="dk1"/>
                </a:solidFill>
                <a:latin typeface="Times New Roman"/>
                <a:ea typeface="Times New Roman"/>
                <a:cs typeface="Times New Roman"/>
                <a:sym typeface="Times New Roman"/>
              </a:rPr>
              <a:t> in eye(US) =&gt; blink reflex(UR) </a:t>
            </a:r>
            <a:endParaRPr dirty="0"/>
          </a:p>
          <a:p>
            <a:pPr marL="342900" lvl="0" indent="-342900" algn="l" rtl="0">
              <a:lnSpc>
                <a:spcPct val="90000"/>
              </a:lnSpc>
              <a:spcBef>
                <a:spcPts val="640"/>
              </a:spcBef>
              <a:spcAft>
                <a:spcPts val="0"/>
              </a:spcAft>
              <a:buClr>
                <a:schemeClr val="dk1"/>
              </a:buClr>
              <a:buSzPts val="3200"/>
              <a:buFont typeface="Times New Roman"/>
              <a:buNone/>
            </a:pPr>
            <a:r>
              <a:rPr lang="en-US" sz="3200" b="0" i="0" u="none" dirty="0">
                <a:solidFill>
                  <a:schemeClr val="dk1"/>
                </a:solidFill>
                <a:latin typeface="Times New Roman"/>
                <a:ea typeface="Times New Roman"/>
                <a:cs typeface="Times New Roman"/>
                <a:sym typeface="Times New Roman"/>
              </a:rPr>
              <a:t>	- tone (CS) - air </a:t>
            </a:r>
            <a:r>
              <a:rPr lang="en-US" dirty="0"/>
              <a:t>puff</a:t>
            </a:r>
            <a:r>
              <a:rPr lang="en-US" sz="3200" b="0" i="0" u="none" dirty="0">
                <a:solidFill>
                  <a:schemeClr val="dk1"/>
                </a:solidFill>
                <a:latin typeface="Times New Roman"/>
                <a:ea typeface="Times New Roman"/>
                <a:cs typeface="Times New Roman"/>
                <a:sym typeface="Times New Roman"/>
              </a:rPr>
              <a:t> (US) </a:t>
            </a:r>
            <a:endParaRPr dirty="0"/>
          </a:p>
          <a:p>
            <a:pPr marL="342900" lvl="0" indent="-342900" algn="l" rtl="0">
              <a:lnSpc>
                <a:spcPct val="90000"/>
              </a:lnSpc>
              <a:spcBef>
                <a:spcPts val="640"/>
              </a:spcBef>
              <a:spcAft>
                <a:spcPts val="0"/>
              </a:spcAft>
              <a:buClr>
                <a:schemeClr val="dk1"/>
              </a:buClr>
              <a:buSzPts val="3200"/>
              <a:buFont typeface="Times New Roman"/>
              <a:buNone/>
            </a:pPr>
            <a:r>
              <a:rPr lang="en-US" sz="3200" b="0" i="0" u="none" dirty="0">
                <a:solidFill>
                  <a:schemeClr val="dk1"/>
                </a:solidFill>
                <a:latin typeface="Times New Roman"/>
                <a:ea typeface="Times New Roman"/>
                <a:cs typeface="Times New Roman"/>
                <a:sym typeface="Times New Roman"/>
              </a:rPr>
              <a:t>		=&gt; CS elicits blinking </a:t>
            </a:r>
            <a:endParaRPr dirty="0"/>
          </a:p>
          <a:p>
            <a:pPr marL="342900" lvl="0" indent="-342900" algn="l" rtl="0">
              <a:lnSpc>
                <a:spcPct val="90000"/>
              </a:lnSpc>
              <a:spcBef>
                <a:spcPts val="640"/>
              </a:spcBef>
              <a:spcAft>
                <a:spcPts val="0"/>
              </a:spcAft>
              <a:buClr>
                <a:schemeClr val="dk1"/>
              </a:buClr>
              <a:buSzPts val="3200"/>
              <a:buFont typeface="Times New Roman"/>
              <a:buNone/>
            </a:pPr>
            <a:r>
              <a:rPr lang="en-US" sz="3200" b="0" i="0" u="none" dirty="0">
                <a:solidFill>
                  <a:schemeClr val="dk1"/>
                </a:solidFill>
                <a:latin typeface="Times New Roman"/>
                <a:ea typeface="Times New Roman"/>
                <a:cs typeface="Times New Roman"/>
                <a:sym typeface="Times New Roman"/>
              </a:rPr>
              <a:t>	- more convenient because automated procedure </a:t>
            </a:r>
            <a:endParaRPr dirty="0"/>
          </a:p>
          <a:p>
            <a:pPr marL="342900" lvl="0" indent="-342900" algn="l" rtl="0">
              <a:lnSpc>
                <a:spcPct val="90000"/>
              </a:lnSpc>
              <a:spcBef>
                <a:spcPts val="640"/>
              </a:spcBef>
              <a:spcAft>
                <a:spcPts val="0"/>
              </a:spcAft>
              <a:buClr>
                <a:schemeClr val="dk1"/>
              </a:buClr>
              <a:buSzPts val="3200"/>
              <a:buFont typeface="Times New Roman"/>
              <a:buNone/>
            </a:pPr>
            <a:endParaRPr sz="3200" b="0" i="0" u="none" dirty="0">
              <a:solidFill>
                <a:schemeClr val="dk1"/>
              </a:solidFill>
              <a:latin typeface="Times New Roman"/>
              <a:ea typeface="Times New Roman"/>
              <a:cs typeface="Times New Roman"/>
              <a:sym typeface="Times New Roman"/>
            </a:endParaRPr>
          </a:p>
          <a:p>
            <a:pPr marL="342900" lvl="0" indent="-342900" algn="l" rtl="0">
              <a:lnSpc>
                <a:spcPct val="90000"/>
              </a:lnSpc>
              <a:spcBef>
                <a:spcPts val="640"/>
              </a:spcBef>
              <a:spcAft>
                <a:spcPts val="0"/>
              </a:spcAft>
              <a:buClr>
                <a:schemeClr val="dk1"/>
              </a:buClr>
              <a:buSzPts val="3200"/>
              <a:buFont typeface="Times New Roman"/>
              <a:buNone/>
            </a:pPr>
            <a:endParaRPr sz="3200" b="0" i="0" u="none" dirty="0">
              <a:solidFill>
                <a:schemeClr val="dk1"/>
              </a:solidFill>
              <a:latin typeface="Times New Roman"/>
              <a:ea typeface="Times New Roman"/>
              <a:cs typeface="Times New Roman"/>
              <a:sym typeface="Times New Roman"/>
            </a:endParaRPr>
          </a:p>
          <a:p>
            <a:pPr marL="342900" lvl="0" indent="-342900" algn="l" rtl="0">
              <a:lnSpc>
                <a:spcPct val="90000"/>
              </a:lnSpc>
              <a:spcBef>
                <a:spcPts val="640"/>
              </a:spcBef>
              <a:spcAft>
                <a:spcPts val="0"/>
              </a:spcAft>
              <a:buClr>
                <a:schemeClr val="dk1"/>
              </a:buClr>
              <a:buSzPts val="3200"/>
              <a:buFont typeface="Times New Roman"/>
              <a:buNone/>
            </a:pPr>
            <a:endParaRPr sz="3200" b="0" i="0" u="none" dirty="0">
              <a:solidFill>
                <a:schemeClr val="dk1"/>
              </a:solidFill>
              <a:latin typeface="Times New Roman"/>
              <a:ea typeface="Times New Roman"/>
              <a:cs typeface="Times New Roman"/>
              <a:sym typeface="Times New Roman"/>
            </a:endParaRPr>
          </a:p>
          <a:p>
            <a:pPr marL="342900" lvl="0" indent="-139700" algn="l" rtl="0">
              <a:spcBef>
                <a:spcPts val="640"/>
              </a:spcBef>
              <a:spcAft>
                <a:spcPts val="0"/>
              </a:spcAft>
              <a:buClr>
                <a:schemeClr val="dk1"/>
              </a:buClr>
              <a:buSzPts val="3200"/>
              <a:buFont typeface="Times New Roman"/>
              <a:buNone/>
            </a:pPr>
            <a:endParaRPr sz="3200" b="0" i="0" u="none" dirty="0">
              <a:solidFill>
                <a:schemeClr val="dk1"/>
              </a:solidFill>
              <a:latin typeface="Times New Roman"/>
              <a:ea typeface="Times New Roman"/>
              <a:cs typeface="Times New Roman"/>
              <a:sym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p18"/>
          <p:cNvPicPr preferRelativeResize="0"/>
          <p:nvPr/>
        </p:nvPicPr>
        <p:blipFill rotWithShape="1">
          <a:blip r:embed="rId3">
            <a:alphaModFix/>
          </a:blip>
          <a:srcRect/>
          <a:stretch/>
        </p:blipFill>
        <p:spPr>
          <a:xfrm>
            <a:off x="539750" y="404812"/>
            <a:ext cx="7969250" cy="597693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9"/>
          <p:cNvSpPr txBox="1">
            <a:spLocks noGrp="1"/>
          </p:cNvSpPr>
          <p:nvPr>
            <p:ph type="body" idx="1"/>
          </p:nvPr>
        </p:nvSpPr>
        <p:spPr>
          <a:xfrm>
            <a:off x="323850" y="333375"/>
            <a:ext cx="8640762" cy="62484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Font typeface="Times New Roman"/>
              <a:buNone/>
            </a:pPr>
            <a:r>
              <a:rPr lang="en-US" sz="3200" b="0" i="0" u="none" dirty="0">
                <a:solidFill>
                  <a:schemeClr val="dk1"/>
                </a:solidFill>
                <a:latin typeface="Times New Roman"/>
                <a:ea typeface="Times New Roman"/>
                <a:cs typeface="Times New Roman"/>
                <a:sym typeface="Times New Roman"/>
              </a:rPr>
              <a:t>3. </a:t>
            </a:r>
            <a:r>
              <a:rPr lang="en-US" dirty="0"/>
              <a:t>Fear</a:t>
            </a:r>
            <a:r>
              <a:rPr lang="en-US" sz="3200" b="0" i="0" u="none" dirty="0">
                <a:solidFill>
                  <a:schemeClr val="dk1"/>
                </a:solidFill>
                <a:latin typeface="Times New Roman"/>
                <a:ea typeface="Times New Roman"/>
                <a:cs typeface="Times New Roman"/>
                <a:sym typeface="Times New Roman"/>
              </a:rPr>
              <a:t> Conditioning </a:t>
            </a:r>
            <a:endParaRPr dirty="0"/>
          </a:p>
          <a:p>
            <a:pPr marL="0" lvl="0" indent="0" algn="l" rtl="0">
              <a:lnSpc>
                <a:spcPct val="90000"/>
              </a:lnSpc>
              <a:spcBef>
                <a:spcPts val="640"/>
              </a:spcBef>
              <a:spcAft>
                <a:spcPts val="0"/>
              </a:spcAft>
              <a:buClr>
                <a:schemeClr val="dk1"/>
              </a:buClr>
              <a:buSzPts val="3200"/>
              <a:buFont typeface="Times New Roman"/>
              <a:buNone/>
            </a:pPr>
            <a:r>
              <a:rPr lang="en-US" sz="3200" b="0" i="0" u="none" dirty="0">
                <a:solidFill>
                  <a:schemeClr val="dk1"/>
                </a:solidFill>
                <a:latin typeface="Times New Roman"/>
                <a:ea typeface="Times New Roman"/>
                <a:cs typeface="Times New Roman"/>
                <a:sym typeface="Times New Roman"/>
              </a:rPr>
              <a:t>	- Shock (US) =&gt; pain </a:t>
            </a:r>
            <a:endParaRPr dirty="0"/>
          </a:p>
          <a:p>
            <a:pPr marL="0" lvl="0" indent="0" algn="l" rtl="0">
              <a:lnSpc>
                <a:spcPct val="90000"/>
              </a:lnSpc>
              <a:spcBef>
                <a:spcPts val="640"/>
              </a:spcBef>
              <a:spcAft>
                <a:spcPts val="0"/>
              </a:spcAft>
              <a:buClr>
                <a:schemeClr val="dk1"/>
              </a:buClr>
              <a:buSzPts val="3200"/>
              <a:buFont typeface="Times New Roman"/>
              <a:buNone/>
            </a:pPr>
            <a:r>
              <a:rPr lang="en-US" sz="3200" b="0" i="0" u="none" dirty="0">
                <a:solidFill>
                  <a:schemeClr val="dk1"/>
                </a:solidFill>
                <a:latin typeface="Times New Roman"/>
                <a:ea typeface="Times New Roman"/>
                <a:cs typeface="Times New Roman"/>
                <a:sym typeface="Times New Roman"/>
              </a:rPr>
              <a:t>	- Figure (CS) - shock (US) </a:t>
            </a:r>
            <a:endParaRPr dirty="0"/>
          </a:p>
          <a:p>
            <a:pPr marL="0" lvl="0" indent="0" algn="l" rtl="0">
              <a:lnSpc>
                <a:spcPct val="90000"/>
              </a:lnSpc>
              <a:spcBef>
                <a:spcPts val="640"/>
              </a:spcBef>
              <a:spcAft>
                <a:spcPts val="0"/>
              </a:spcAft>
              <a:buClr>
                <a:schemeClr val="dk1"/>
              </a:buClr>
              <a:buSzPts val="3200"/>
              <a:buFont typeface="Times New Roman"/>
              <a:buNone/>
            </a:pPr>
            <a:r>
              <a:rPr lang="en-US" sz="3200" b="0" i="0" u="none" dirty="0">
                <a:solidFill>
                  <a:schemeClr val="dk1"/>
                </a:solidFill>
                <a:latin typeface="Times New Roman"/>
                <a:ea typeface="Times New Roman"/>
                <a:cs typeface="Times New Roman"/>
                <a:sym typeface="Times New Roman"/>
              </a:rPr>
              <a:t>	=&gt; CS </a:t>
            </a:r>
            <a:r>
              <a:rPr lang="en-US" dirty="0"/>
              <a:t>evokes</a:t>
            </a:r>
            <a:r>
              <a:rPr lang="en-US" sz="3200" b="0" i="0" u="none" dirty="0">
                <a:solidFill>
                  <a:schemeClr val="dk1"/>
                </a:solidFill>
                <a:latin typeface="Times New Roman"/>
                <a:ea typeface="Times New Roman"/>
                <a:cs typeface="Times New Roman"/>
                <a:sym typeface="Times New Roman"/>
              </a:rPr>
              <a:t> fear (CR) &lt; &gt; UR </a:t>
            </a:r>
            <a:endParaRPr dirty="0"/>
          </a:p>
          <a:p>
            <a:pPr marL="0" lvl="0" indent="0" algn="l" rtl="0">
              <a:lnSpc>
                <a:spcPct val="90000"/>
              </a:lnSpc>
              <a:spcBef>
                <a:spcPts val="640"/>
              </a:spcBef>
              <a:spcAft>
                <a:spcPts val="0"/>
              </a:spcAft>
              <a:buClr>
                <a:schemeClr val="dk1"/>
              </a:buClr>
              <a:buSzPts val="3200"/>
              <a:buFont typeface="Times New Roman"/>
              <a:buNone/>
            </a:pPr>
            <a:r>
              <a:rPr lang="en-US" sz="3200" b="0" i="0" u="none" dirty="0">
                <a:solidFill>
                  <a:schemeClr val="dk1"/>
                </a:solidFill>
                <a:latin typeface="Times New Roman"/>
                <a:ea typeface="Times New Roman"/>
                <a:cs typeface="Times New Roman"/>
                <a:sym typeface="Times New Roman"/>
              </a:rPr>
              <a:t>	=&gt; different indices of index fear </a:t>
            </a:r>
            <a:endParaRPr dirty="0"/>
          </a:p>
          <a:p>
            <a:pPr marL="0" lvl="0" indent="0" algn="l" rtl="0">
              <a:lnSpc>
                <a:spcPct val="90000"/>
              </a:lnSpc>
              <a:spcBef>
                <a:spcPts val="640"/>
              </a:spcBef>
              <a:spcAft>
                <a:spcPts val="0"/>
              </a:spcAft>
              <a:buClr>
                <a:schemeClr val="dk1"/>
              </a:buClr>
              <a:buSzPts val="3200"/>
              <a:buFont typeface="Times New Roman"/>
              <a:buNone/>
            </a:pPr>
            <a:r>
              <a:rPr lang="en-US" sz="3200" b="0" i="0" u="none" dirty="0">
                <a:solidFill>
                  <a:schemeClr val="dk1"/>
                </a:solidFill>
                <a:latin typeface="Times New Roman"/>
                <a:ea typeface="Times New Roman"/>
                <a:cs typeface="Times New Roman"/>
                <a:sym typeface="Times New Roman"/>
              </a:rPr>
              <a:t>		° skin conductance </a:t>
            </a:r>
            <a:endParaRPr dirty="0"/>
          </a:p>
          <a:p>
            <a:pPr marL="0" lvl="0" indent="0" algn="l" rtl="0">
              <a:lnSpc>
                <a:spcPct val="90000"/>
              </a:lnSpc>
              <a:spcBef>
                <a:spcPts val="640"/>
              </a:spcBef>
              <a:spcAft>
                <a:spcPts val="0"/>
              </a:spcAft>
              <a:buClr>
                <a:schemeClr val="dk1"/>
              </a:buClr>
              <a:buSzPts val="3200"/>
              <a:buFont typeface="Times New Roman"/>
              <a:buNone/>
            </a:pPr>
            <a:r>
              <a:rPr lang="en-US" sz="3200" b="0" i="0" u="none" dirty="0">
                <a:solidFill>
                  <a:schemeClr val="dk1"/>
                </a:solidFill>
                <a:latin typeface="Times New Roman"/>
                <a:ea typeface="Times New Roman"/>
                <a:cs typeface="Times New Roman"/>
                <a:sym typeface="Times New Roman"/>
              </a:rPr>
              <a:t>		° suppression (see figure + </a:t>
            </a:r>
            <a:r>
              <a:rPr lang="en-US" dirty="0"/>
              <a:t>VIDEO</a:t>
            </a:r>
            <a:r>
              <a:rPr lang="en-US" sz="3200" b="0" i="0" u="none" dirty="0">
                <a:solidFill>
                  <a:schemeClr val="dk1"/>
                </a:solidFill>
                <a:latin typeface="Times New Roman"/>
                <a:ea typeface="Times New Roman"/>
                <a:cs typeface="Times New Roman"/>
                <a:sym typeface="Times New Roman"/>
              </a:rPr>
              <a:t>) </a:t>
            </a:r>
            <a:endParaRPr dirty="0"/>
          </a:p>
          <a:p>
            <a:pPr marL="0" lvl="0" indent="0" algn="l" rtl="0">
              <a:lnSpc>
                <a:spcPct val="90000"/>
              </a:lnSpc>
              <a:spcBef>
                <a:spcPts val="640"/>
              </a:spcBef>
              <a:spcAft>
                <a:spcPts val="0"/>
              </a:spcAft>
              <a:buClr>
                <a:schemeClr val="dk1"/>
              </a:buClr>
              <a:buSzPts val="3200"/>
              <a:buFont typeface="Times New Roman"/>
              <a:buNone/>
            </a:pPr>
            <a:endParaRPr sz="3200" b="0" i="0" u="none" dirty="0">
              <a:solidFill>
                <a:schemeClr val="dk1"/>
              </a:solidFill>
              <a:latin typeface="Times New Roman"/>
              <a:ea typeface="Times New Roman"/>
              <a:cs typeface="Times New Roman"/>
              <a:sym typeface="Times New Roman"/>
            </a:endParaRPr>
          </a:p>
          <a:p>
            <a:pPr marL="0" lvl="0" indent="0" algn="l" rtl="0">
              <a:lnSpc>
                <a:spcPct val="90000"/>
              </a:lnSpc>
              <a:spcBef>
                <a:spcPts val="640"/>
              </a:spcBef>
              <a:spcAft>
                <a:spcPts val="0"/>
              </a:spcAft>
              <a:buClr>
                <a:schemeClr val="dk1"/>
              </a:buClr>
              <a:buSzPts val="3200"/>
              <a:buFont typeface="Times New Roman"/>
              <a:buNone/>
            </a:pPr>
            <a:endParaRPr sz="3200" b="0" i="0" u="none" dirty="0">
              <a:solidFill>
                <a:schemeClr val="dk1"/>
              </a:solidFill>
              <a:latin typeface="Times New Roman"/>
              <a:ea typeface="Times New Roman"/>
              <a:cs typeface="Times New Roman"/>
              <a:sym typeface="Times New Roman"/>
            </a:endParaRPr>
          </a:p>
          <a:p>
            <a:pPr marL="0" lvl="0" indent="0" algn="l" rtl="0">
              <a:lnSpc>
                <a:spcPct val="90000"/>
              </a:lnSpc>
              <a:spcBef>
                <a:spcPts val="640"/>
              </a:spcBef>
              <a:spcAft>
                <a:spcPts val="0"/>
              </a:spcAft>
              <a:buClr>
                <a:schemeClr val="dk1"/>
              </a:buClr>
              <a:buSzPts val="3200"/>
              <a:buFont typeface="Times New Roman"/>
              <a:buNone/>
            </a:pPr>
            <a:endParaRPr sz="3200" b="0" i="0" u="none" dirty="0">
              <a:solidFill>
                <a:schemeClr val="dk1"/>
              </a:solidFill>
              <a:latin typeface="Times New Roman"/>
              <a:ea typeface="Times New Roman"/>
              <a:cs typeface="Times New Roman"/>
              <a:sym typeface="Times New Roman"/>
            </a:endParaRPr>
          </a:p>
          <a:p>
            <a:pPr marL="342900" lvl="0" indent="-139700" algn="l" rtl="0">
              <a:spcBef>
                <a:spcPts val="640"/>
              </a:spcBef>
              <a:spcAft>
                <a:spcPts val="0"/>
              </a:spcAft>
              <a:buClr>
                <a:schemeClr val="dk1"/>
              </a:buClr>
              <a:buSzPts val="3200"/>
              <a:buFont typeface="Times New Roman"/>
              <a:buNone/>
            </a:pPr>
            <a:endParaRPr sz="3200" b="0" i="0" u="none" dirty="0">
              <a:solidFill>
                <a:schemeClr val="dk1"/>
              </a:solidFill>
              <a:latin typeface="Times New Roman"/>
              <a:ea typeface="Times New Roman"/>
              <a:cs typeface="Times New Roman"/>
              <a:sym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Google Shape;130;p20"/>
          <p:cNvPicPr preferRelativeResize="0"/>
          <p:nvPr/>
        </p:nvPicPr>
        <p:blipFill rotWithShape="1">
          <a:blip r:embed="rId3">
            <a:alphaModFix/>
          </a:blip>
          <a:srcRect/>
          <a:stretch/>
        </p:blipFill>
        <p:spPr>
          <a:xfrm>
            <a:off x="468312" y="476250"/>
            <a:ext cx="8480425" cy="61214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1"/>
          <p:cNvSpPr txBox="1">
            <a:spLocks noGrp="1"/>
          </p:cNvSpPr>
          <p:nvPr>
            <p:ph type="body" idx="1"/>
          </p:nvPr>
        </p:nvSpPr>
        <p:spPr>
          <a:xfrm>
            <a:off x="323850" y="260350"/>
            <a:ext cx="7918450" cy="6248400"/>
          </a:xfrm>
          <a:prstGeom prst="rect">
            <a:avLst/>
          </a:prstGeom>
          <a:noFill/>
          <a:ln>
            <a:noFill/>
          </a:ln>
        </p:spPr>
        <p:txBody>
          <a:bodyPr spcFirstLastPara="1" wrap="square" lIns="91425" tIns="45700" rIns="91425" bIns="45700" anchor="t" anchorCtr="0">
            <a:noAutofit/>
          </a:bodyPr>
          <a:lstStyle/>
          <a:p>
            <a:pPr marL="609600" lvl="0" indent="-609600" algn="l" rtl="0">
              <a:lnSpc>
                <a:spcPct val="90000"/>
              </a:lnSpc>
              <a:spcBef>
                <a:spcPts val="0"/>
              </a:spcBef>
              <a:spcAft>
                <a:spcPts val="0"/>
              </a:spcAft>
              <a:buClr>
                <a:schemeClr val="dk1"/>
              </a:buClr>
              <a:buSzPts val="2800"/>
              <a:buFont typeface="Times New Roman"/>
              <a:buNone/>
            </a:pPr>
            <a:r>
              <a:rPr lang="en-US" sz="2800" b="1" i="0" u="sng" dirty="0">
                <a:solidFill>
                  <a:schemeClr val="dk1"/>
                </a:solidFill>
                <a:latin typeface="Times New Roman"/>
                <a:ea typeface="Times New Roman"/>
                <a:cs typeface="Times New Roman"/>
                <a:sym typeface="Times New Roman"/>
              </a:rPr>
              <a:t>II.1. Functional knowledge</a:t>
            </a:r>
            <a:endParaRPr sz="2800" b="1" i="0" u="none" dirty="0">
              <a:solidFill>
                <a:schemeClr val="dk1"/>
              </a:solidFill>
              <a:latin typeface="Times New Roman"/>
              <a:ea typeface="Times New Roman"/>
              <a:cs typeface="Times New Roman"/>
              <a:sym typeface="Times New Roman"/>
            </a:endParaRPr>
          </a:p>
          <a:p>
            <a:pPr marL="609600" lvl="0" indent="-609600" algn="l" rtl="0">
              <a:lnSpc>
                <a:spcPct val="90000"/>
              </a:lnSpc>
              <a:spcBef>
                <a:spcPts val="560"/>
              </a:spcBef>
              <a:spcAft>
                <a:spcPts val="0"/>
              </a:spcAft>
              <a:buClr>
                <a:schemeClr val="dk1"/>
              </a:buClr>
              <a:buSzPts val="2800"/>
              <a:buFont typeface="Times New Roman"/>
              <a:buNone/>
            </a:pPr>
            <a:r>
              <a:rPr lang="en-US" sz="2800" b="0" i="0" u="none" dirty="0">
                <a:solidFill>
                  <a:schemeClr val="dk1"/>
                </a:solidFill>
                <a:latin typeface="Times New Roman"/>
                <a:ea typeface="Times New Roman"/>
                <a:cs typeface="Times New Roman"/>
                <a:sym typeface="Times New Roman"/>
              </a:rPr>
              <a:t>What aspects of procedure moderate </a:t>
            </a:r>
            <a:r>
              <a:rPr lang="en-US" sz="2800" dirty="0"/>
              <a:t>CC</a:t>
            </a:r>
            <a:r>
              <a:rPr lang="en-US" sz="2800" b="0" i="0" u="none" dirty="0">
                <a:solidFill>
                  <a:schemeClr val="dk1"/>
                </a:solidFill>
                <a:latin typeface="Times New Roman"/>
                <a:ea typeface="Times New Roman"/>
                <a:cs typeface="Times New Roman"/>
                <a:sym typeface="Times New Roman"/>
              </a:rPr>
              <a:t> (the effect of </a:t>
            </a:r>
            <a:r>
              <a:rPr lang="en-US" sz="2800" dirty="0"/>
              <a:t>regularities</a:t>
            </a:r>
            <a:r>
              <a:rPr lang="en-US" sz="2800" b="0" i="0" u="none" dirty="0">
                <a:solidFill>
                  <a:schemeClr val="dk1"/>
                </a:solidFill>
                <a:latin typeface="Times New Roman"/>
                <a:ea typeface="Times New Roman"/>
                <a:cs typeface="Times New Roman"/>
                <a:sym typeface="Times New Roman"/>
              </a:rPr>
              <a:t> between stimuli on behavior)? </a:t>
            </a:r>
            <a:endParaRPr dirty="0"/>
          </a:p>
          <a:p>
            <a:pPr marL="609600" lvl="0" indent="-609600" algn="l" rtl="0">
              <a:lnSpc>
                <a:spcPct val="90000"/>
              </a:lnSpc>
              <a:spcBef>
                <a:spcPts val="560"/>
              </a:spcBef>
              <a:spcAft>
                <a:spcPts val="0"/>
              </a:spcAft>
              <a:buClr>
                <a:schemeClr val="dk1"/>
              </a:buClr>
              <a:buSzPts val="2800"/>
              <a:buFont typeface="Times New Roman"/>
              <a:buNone/>
            </a:pPr>
            <a:endParaRPr sz="2800" b="0" i="0" u="none" dirty="0">
              <a:solidFill>
                <a:schemeClr val="dk1"/>
              </a:solidFill>
              <a:latin typeface="Times New Roman"/>
              <a:ea typeface="Times New Roman"/>
              <a:cs typeface="Times New Roman"/>
              <a:sym typeface="Times New Roman"/>
            </a:endParaRPr>
          </a:p>
          <a:p>
            <a:pPr marL="609600" lvl="0" indent="-609600" algn="l" rtl="0">
              <a:lnSpc>
                <a:spcPct val="90000"/>
              </a:lnSpc>
              <a:spcBef>
                <a:spcPts val="560"/>
              </a:spcBef>
              <a:spcAft>
                <a:spcPts val="0"/>
              </a:spcAft>
              <a:buClr>
                <a:schemeClr val="dk1"/>
              </a:buClr>
              <a:buSzPts val="2800"/>
              <a:buFont typeface="Times New Roman"/>
              <a:buNone/>
            </a:pPr>
            <a:r>
              <a:rPr lang="en-US" sz="2800" b="0" i="0" u="none" dirty="0">
                <a:solidFill>
                  <a:schemeClr val="dk1"/>
                </a:solidFill>
                <a:latin typeface="Times New Roman"/>
                <a:ea typeface="Times New Roman"/>
                <a:cs typeface="Times New Roman"/>
                <a:sym typeface="Times New Roman"/>
              </a:rPr>
              <a:t>II.1.1. Nature of the incentives </a:t>
            </a:r>
            <a:endParaRPr dirty="0"/>
          </a:p>
          <a:p>
            <a:pPr marL="609600" lvl="0" indent="-609600" algn="l" rtl="0">
              <a:lnSpc>
                <a:spcPct val="90000"/>
              </a:lnSpc>
              <a:spcBef>
                <a:spcPts val="560"/>
              </a:spcBef>
              <a:spcAft>
                <a:spcPts val="0"/>
              </a:spcAft>
              <a:buClr>
                <a:schemeClr val="dk1"/>
              </a:buClr>
              <a:buSzPts val="2800"/>
              <a:buFont typeface="Times New Roman"/>
              <a:buNone/>
            </a:pPr>
            <a:r>
              <a:rPr lang="en-US" sz="2800" b="0" i="1" u="none" dirty="0">
                <a:solidFill>
                  <a:schemeClr val="dk1"/>
                </a:solidFill>
                <a:latin typeface="Times New Roman"/>
                <a:ea typeface="Times New Roman"/>
                <a:cs typeface="Times New Roman"/>
                <a:sym typeface="Times New Roman"/>
              </a:rPr>
              <a:t>II.1.1.1. Classical </a:t>
            </a:r>
            <a:r>
              <a:rPr lang="en-US" sz="2800" b="0" i="1" u="none" dirty="0" err="1">
                <a:solidFill>
                  <a:schemeClr val="dk1"/>
                </a:solidFill>
                <a:latin typeface="Times New Roman"/>
                <a:ea typeface="Times New Roman"/>
                <a:cs typeface="Times New Roman"/>
                <a:sym typeface="Times New Roman"/>
              </a:rPr>
              <a:t>cond</a:t>
            </a:r>
            <a:r>
              <a:rPr lang="en-US" sz="2800" b="0" i="1" u="none" dirty="0">
                <a:solidFill>
                  <a:schemeClr val="dk1"/>
                </a:solidFill>
                <a:latin typeface="Times New Roman"/>
                <a:ea typeface="Times New Roman"/>
                <a:cs typeface="Times New Roman"/>
                <a:sym typeface="Times New Roman"/>
              </a:rPr>
              <a:t> is general phenomenon  </a:t>
            </a:r>
            <a:endParaRPr dirty="0"/>
          </a:p>
          <a:p>
            <a:pPr marL="609600" lvl="0" indent="-609600" algn="l" rtl="0">
              <a:lnSpc>
                <a:spcPct val="90000"/>
              </a:lnSpc>
              <a:spcBef>
                <a:spcPts val="560"/>
              </a:spcBef>
              <a:spcAft>
                <a:spcPts val="0"/>
              </a:spcAft>
              <a:buClr>
                <a:schemeClr val="dk1"/>
              </a:buClr>
              <a:buSzPts val="2800"/>
              <a:buFont typeface="Times New Roman"/>
              <a:buNone/>
            </a:pPr>
            <a:r>
              <a:rPr lang="en-US" sz="2800" b="0" i="0" u="none" dirty="0">
                <a:solidFill>
                  <a:schemeClr val="dk1"/>
                </a:solidFill>
                <a:latin typeface="Times New Roman"/>
                <a:ea typeface="Times New Roman"/>
                <a:cs typeface="Times New Roman"/>
                <a:sym typeface="Times New Roman"/>
              </a:rPr>
              <a:t>		* bell-food =&gt; salivation </a:t>
            </a:r>
            <a:endParaRPr dirty="0"/>
          </a:p>
          <a:p>
            <a:pPr marL="609600" lvl="0" indent="-609600" algn="l" rtl="0">
              <a:lnSpc>
                <a:spcPct val="90000"/>
              </a:lnSpc>
              <a:spcBef>
                <a:spcPts val="560"/>
              </a:spcBef>
              <a:spcAft>
                <a:spcPts val="0"/>
              </a:spcAft>
              <a:buClr>
                <a:schemeClr val="dk1"/>
              </a:buClr>
              <a:buSzPts val="2800"/>
              <a:buFont typeface="Times New Roman"/>
              <a:buNone/>
            </a:pPr>
            <a:r>
              <a:rPr lang="en-US" sz="2800" b="0" i="0" u="none" dirty="0">
                <a:solidFill>
                  <a:schemeClr val="dk1"/>
                </a:solidFill>
                <a:latin typeface="Times New Roman"/>
                <a:ea typeface="Times New Roman"/>
                <a:cs typeface="Times New Roman"/>
                <a:sym typeface="Times New Roman"/>
              </a:rPr>
              <a:t>		* also non-biologically relevant stimuli </a:t>
            </a:r>
            <a:endParaRPr dirty="0"/>
          </a:p>
          <a:p>
            <a:pPr marL="609600" lvl="0" indent="-609600" algn="l" rtl="0">
              <a:lnSpc>
                <a:spcPct val="90000"/>
              </a:lnSpc>
              <a:spcBef>
                <a:spcPts val="560"/>
              </a:spcBef>
              <a:spcAft>
                <a:spcPts val="0"/>
              </a:spcAft>
              <a:buClr>
                <a:schemeClr val="dk1"/>
              </a:buClr>
              <a:buSzPts val="2800"/>
              <a:buFont typeface="Times New Roman"/>
              <a:buNone/>
            </a:pPr>
            <a:r>
              <a:rPr lang="en-US" sz="2800" b="0" i="0" u="none" dirty="0">
                <a:solidFill>
                  <a:schemeClr val="dk1"/>
                </a:solidFill>
                <a:latin typeface="Times New Roman"/>
                <a:ea typeface="Times New Roman"/>
                <a:cs typeface="Times New Roman"/>
                <a:sym typeface="Times New Roman"/>
              </a:rPr>
              <a:t>		* observational conditioning: social stimuli </a:t>
            </a:r>
            <a:endParaRPr dirty="0"/>
          </a:p>
          <a:p>
            <a:pPr marL="609600" lvl="0" indent="-609600" algn="l" rtl="0">
              <a:lnSpc>
                <a:spcPct val="90000"/>
              </a:lnSpc>
              <a:spcBef>
                <a:spcPts val="560"/>
              </a:spcBef>
              <a:spcAft>
                <a:spcPts val="0"/>
              </a:spcAft>
              <a:buClr>
                <a:schemeClr val="dk1"/>
              </a:buClr>
              <a:buSzPts val="2800"/>
              <a:buFont typeface="Times New Roman"/>
              <a:buNone/>
            </a:pPr>
            <a:endParaRPr lang="en-US" sz="2800" b="0" i="0" u="none" dirty="0">
              <a:solidFill>
                <a:schemeClr val="dk1"/>
              </a:solidFill>
              <a:latin typeface="Times New Roman"/>
              <a:ea typeface="Times New Roman"/>
              <a:cs typeface="Times New Roman"/>
              <a:sym typeface="Times New Roman"/>
            </a:endParaRPr>
          </a:p>
          <a:p>
            <a:pPr marL="609600" lvl="0" indent="-609600" algn="l" rtl="0">
              <a:lnSpc>
                <a:spcPct val="90000"/>
              </a:lnSpc>
              <a:spcBef>
                <a:spcPts val="560"/>
              </a:spcBef>
              <a:spcAft>
                <a:spcPts val="0"/>
              </a:spcAft>
              <a:buClr>
                <a:schemeClr val="dk1"/>
              </a:buClr>
              <a:buSzPts val="2800"/>
              <a:buFont typeface="Times New Roman"/>
              <a:buNone/>
            </a:pPr>
            <a:r>
              <a:rPr lang="en-US" sz="2800" b="0" i="0" u="none" dirty="0">
                <a:solidFill>
                  <a:schemeClr val="dk1"/>
                </a:solidFill>
                <a:latin typeface="Times New Roman"/>
                <a:ea typeface="Times New Roman"/>
                <a:cs typeface="Times New Roman"/>
                <a:sym typeface="Times New Roman"/>
              </a:rPr>
              <a:t>	CS = </a:t>
            </a:r>
            <a:r>
              <a:rPr lang="en-US" sz="2800" dirty="0"/>
              <a:t>snake</a:t>
            </a:r>
            <a:endParaRPr dirty="0"/>
          </a:p>
          <a:p>
            <a:pPr marL="609600" lvl="0" indent="-609600" algn="l" rtl="0">
              <a:lnSpc>
                <a:spcPct val="90000"/>
              </a:lnSpc>
              <a:spcBef>
                <a:spcPts val="560"/>
              </a:spcBef>
              <a:spcAft>
                <a:spcPts val="0"/>
              </a:spcAft>
              <a:buClr>
                <a:schemeClr val="dk1"/>
              </a:buClr>
              <a:buSzPts val="2800"/>
              <a:buFont typeface="Times New Roman"/>
              <a:buNone/>
            </a:pPr>
            <a:r>
              <a:rPr lang="en-US" sz="2800" b="0" i="0" u="none" dirty="0">
                <a:solidFill>
                  <a:schemeClr val="dk1"/>
                </a:solidFill>
                <a:latin typeface="Times New Roman"/>
                <a:ea typeface="Times New Roman"/>
                <a:cs typeface="Times New Roman"/>
                <a:sym typeface="Times New Roman"/>
              </a:rPr>
              <a:t>	US = fear response of conspecific to the snake </a:t>
            </a:r>
            <a:endParaRPr dirty="0"/>
          </a:p>
          <a:p>
            <a:pPr marL="609600" lvl="0" indent="-609600" algn="l" rtl="0">
              <a:lnSpc>
                <a:spcPct val="90000"/>
              </a:lnSpc>
              <a:spcBef>
                <a:spcPts val="560"/>
              </a:spcBef>
              <a:spcAft>
                <a:spcPts val="0"/>
              </a:spcAft>
              <a:buClr>
                <a:schemeClr val="dk1"/>
              </a:buClr>
              <a:buSzPts val="2800"/>
              <a:buFont typeface="Times New Roman"/>
              <a:buNone/>
            </a:pPr>
            <a:r>
              <a:rPr lang="en-US" sz="2800" b="0" i="0" u="none" dirty="0">
                <a:solidFill>
                  <a:schemeClr val="dk1"/>
                </a:solidFill>
                <a:latin typeface="Times New Roman"/>
                <a:ea typeface="Times New Roman"/>
                <a:cs typeface="Times New Roman"/>
                <a:sym typeface="Times New Roman"/>
              </a:rPr>
              <a:t>	CR = fear response to snake </a:t>
            </a:r>
            <a:endParaRPr dirty="0"/>
          </a:p>
        </p:txBody>
      </p:sp>
    </p:spTree>
  </p:cSld>
  <p:clrMapOvr>
    <a:masterClrMapping/>
  </p:clrMapOvr>
</p:sld>
</file>

<file path=ppt/theme/theme1.xml><?xml version="1.0" encoding="utf-8"?>
<a:theme xmlns:a="http://schemas.openxmlformats.org/drawingml/2006/main" name="Standaardontwerp">
  <a:themeElements>
    <a:clrScheme name="Standaardontwerp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TotalTime>
  <Words>2066</Words>
  <Application>Microsoft Office PowerPoint</Application>
  <PresentationFormat>Diavoorstelling (4:3)</PresentationFormat>
  <Paragraphs>245</Paragraphs>
  <Slides>34</Slides>
  <Notes>34</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34</vt:i4>
      </vt:variant>
    </vt:vector>
  </HeadingPairs>
  <TitlesOfParts>
    <vt:vector size="37" baseType="lpstr">
      <vt:lpstr>Arial</vt:lpstr>
      <vt:lpstr>Times New Roman</vt:lpstr>
      <vt:lpstr>Standaardontwerp</vt:lpstr>
      <vt:lpstr>CHAPTER II. CLASSICAL CONDITIONING </vt:lpstr>
      <vt:lpstr>Course Overview: </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HOOFDSTUK II. KLASSIEKE CONDITIONERING</dc:title>
  <dc:creator>Jan De Houwer</dc:creator>
  <cp:lastModifiedBy>Jan De Houwer</cp:lastModifiedBy>
  <cp:revision>11</cp:revision>
  <dcterms:modified xsi:type="dcterms:W3CDTF">2021-11-02T10:52:45Z</dcterms:modified>
</cp:coreProperties>
</file>