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1" r:id="rId1"/>
    <p:sldMasterId id="2147483682" r:id="rId2"/>
    <p:sldMasterId id="2147483683" r:id="rId3"/>
  </p:sldMasterIdLst>
  <p:notesMasterIdLst>
    <p:notesMasterId r:id="rId29"/>
  </p:notesMasterIdLst>
  <p:sldIdLst>
    <p:sldId id="278" r:id="rId4"/>
    <p:sldId id="279" r:id="rId5"/>
    <p:sldId id="280" r:id="rId6"/>
    <p:sldId id="281" r:id="rId7"/>
    <p:sldId id="282" r:id="rId8"/>
    <p:sldId id="283" r:id="rId9"/>
    <p:sldId id="284" r:id="rId10"/>
    <p:sldId id="285" r:id="rId11"/>
    <p:sldId id="286" r:id="rId12"/>
    <p:sldId id="287" r:id="rId13"/>
    <p:sldId id="288" r:id="rId14"/>
    <p:sldId id="289" r:id="rId15"/>
    <p:sldId id="290" r:id="rId16"/>
    <p:sldId id="291" r:id="rId17"/>
    <p:sldId id="292" r:id="rId18"/>
    <p:sldId id="293" r:id="rId19"/>
    <p:sldId id="294" r:id="rId20"/>
    <p:sldId id="295" r:id="rId21"/>
    <p:sldId id="296" r:id="rId22"/>
    <p:sldId id="297" r:id="rId23"/>
    <p:sldId id="298" r:id="rId24"/>
    <p:sldId id="299" r:id="rId25"/>
    <p:sldId id="300" r:id="rId26"/>
    <p:sldId id="301" r:id="rId27"/>
    <p:sldId id="302" r:id="rId28"/>
  </p:sldIdLst>
  <p:sldSz cx="9144000" cy="6858000" type="screen4x3"/>
  <p:notesSz cx="7099300" cy="1023461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1302"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76575" cy="511175"/>
          </a:xfrm>
          <a:prstGeom prst="rect">
            <a:avLst/>
          </a:prstGeom>
          <a:noFill/>
          <a:ln>
            <a:noFill/>
          </a:ln>
        </p:spPr>
        <p:txBody>
          <a:bodyPr spcFirstLastPara="1" wrap="square" lIns="99025" tIns="49500" rIns="99025" bIns="49500" anchor="t"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4021137" y="0"/>
            <a:ext cx="3076575" cy="511175"/>
          </a:xfrm>
          <a:prstGeom prst="rect">
            <a:avLst/>
          </a:prstGeom>
          <a:noFill/>
          <a:ln>
            <a:noFill/>
          </a:ln>
        </p:spPr>
        <p:txBody>
          <a:bodyPr spcFirstLastPara="1" wrap="square" lIns="99025" tIns="49500" rIns="99025" bIns="49500" anchor="t"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990600" y="768350"/>
            <a:ext cx="5118100" cy="38369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709612" y="4860925"/>
            <a:ext cx="5680075" cy="4605337"/>
          </a:xfrm>
          <a:prstGeom prst="rect">
            <a:avLst/>
          </a:prstGeom>
          <a:noFill/>
          <a:ln>
            <a:noFill/>
          </a:ln>
        </p:spPr>
        <p:txBody>
          <a:bodyPr spcFirstLastPara="1" wrap="square" lIns="99025" tIns="49500" rIns="99025" bIns="4950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9721850"/>
            <a:ext cx="3076575" cy="511175"/>
          </a:xfrm>
          <a:prstGeom prst="rect">
            <a:avLst/>
          </a:prstGeom>
          <a:noFill/>
          <a:ln>
            <a:noFill/>
          </a:ln>
        </p:spPr>
        <p:txBody>
          <a:bodyPr spcFirstLastPara="1" wrap="square" lIns="99025" tIns="49500" rIns="99025" bIns="49500" anchor="b"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4021137" y="9721850"/>
            <a:ext cx="3076575" cy="511175"/>
          </a:xfrm>
          <a:prstGeom prst="rect">
            <a:avLst/>
          </a:prstGeom>
          <a:noFill/>
          <a:ln>
            <a:noFill/>
          </a:ln>
        </p:spPr>
        <p:txBody>
          <a:bodyPr spcFirstLastPara="1" wrap="square" lIns="99025" tIns="49500" rIns="99025" bIns="49500" anchor="b" anchorCtr="0">
            <a:noAutofit/>
          </a:bodyPr>
          <a:lstStyle/>
          <a:p>
            <a:pPr marL="0" marR="0" lvl="0" indent="0" algn="r" rtl="0">
              <a:lnSpc>
                <a:spcPct val="100000"/>
              </a:lnSpc>
              <a:spcBef>
                <a:spcPts val="0"/>
              </a:spcBef>
              <a:spcAft>
                <a:spcPts val="0"/>
              </a:spcAft>
              <a:buClr>
                <a:srgbClr val="000000"/>
              </a:buClr>
              <a:buSzPts val="1300"/>
              <a:buFont typeface="Arial"/>
              <a:buNone/>
            </a:pPr>
            <a:fld id="{00000000-1234-1234-1234-123412341234}" type="slidenum">
              <a:rPr lang="en-US" sz="1300" b="0" i="0" u="none" strike="noStrike" cap="none">
                <a:solidFill>
                  <a:srgbClr val="000000"/>
                </a:solidFill>
                <a:latin typeface="Arial"/>
                <a:ea typeface="Arial"/>
                <a:cs typeface="Arial"/>
                <a:sym typeface="Arial"/>
              </a:rPr>
              <a:t>‹nr.›</a:t>
            </a:fld>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1"/>
        <p:cNvGrpSpPr/>
        <p:nvPr/>
      </p:nvGrpSpPr>
      <p:grpSpPr>
        <a:xfrm>
          <a:off x="0" y="0"/>
          <a:ext cx="0" cy="0"/>
          <a:chOff x="0" y="0"/>
          <a:chExt cx="0" cy="0"/>
        </a:xfrm>
      </p:grpSpPr>
      <p:sp>
        <p:nvSpPr>
          <p:cNvPr id="432" name="Google Shape;432;g7f2d48d325_0_6:notes"/>
          <p:cNvSpPr txBox="1">
            <a:spLocks noGrp="1"/>
          </p:cNvSpPr>
          <p:nvPr>
            <p:ph type="body" idx="1"/>
          </p:nvPr>
        </p:nvSpPr>
        <p:spPr>
          <a:xfrm>
            <a:off x="946150" y="4860925"/>
            <a:ext cx="5207100" cy="4605300"/>
          </a:xfrm>
          <a:prstGeom prst="rect">
            <a:avLst/>
          </a:prstGeom>
        </p:spPr>
        <p:txBody>
          <a:bodyPr spcFirstLastPara="1" wrap="square" lIns="99025" tIns="49500" rIns="99025" bIns="49500" anchor="t" anchorCtr="0">
            <a:noAutofit/>
          </a:bodyPr>
          <a:lstStyle/>
          <a:p>
            <a:pPr marL="0" lvl="0" indent="0" algn="l" rtl="0">
              <a:spcBef>
                <a:spcPts val="0"/>
              </a:spcBef>
              <a:spcAft>
                <a:spcPts val="0"/>
              </a:spcAft>
              <a:buNone/>
            </a:pPr>
            <a:endParaRPr/>
          </a:p>
        </p:txBody>
      </p:sp>
      <p:sp>
        <p:nvSpPr>
          <p:cNvPr id="433" name="Google Shape;433;g7f2d48d325_0_6: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1"/>
        <p:cNvGrpSpPr/>
        <p:nvPr/>
      </p:nvGrpSpPr>
      <p:grpSpPr>
        <a:xfrm>
          <a:off x="0" y="0"/>
          <a:ext cx="0" cy="0"/>
          <a:chOff x="0" y="0"/>
          <a:chExt cx="0" cy="0"/>
        </a:xfrm>
      </p:grpSpPr>
      <p:sp>
        <p:nvSpPr>
          <p:cNvPr id="592" name="Google Shape;592;g7f2d48d325_2_0:notes"/>
          <p:cNvSpPr txBox="1">
            <a:spLocks noGrp="1"/>
          </p:cNvSpPr>
          <p:nvPr>
            <p:ph type="body" idx="1"/>
          </p:nvPr>
        </p:nvSpPr>
        <p:spPr>
          <a:xfrm>
            <a:off x="709612" y="4860925"/>
            <a:ext cx="5680075" cy="4605337"/>
          </a:xfrm>
          <a:prstGeom prst="rect">
            <a:avLst/>
          </a:prstGeom>
        </p:spPr>
        <p:txBody>
          <a:bodyPr spcFirstLastPara="1" wrap="square" lIns="99025" tIns="49500" rIns="99025" bIns="49500" anchor="t" anchorCtr="0">
            <a:noAutofit/>
          </a:bodyPr>
          <a:lstStyle/>
          <a:p>
            <a:pPr marL="0" lvl="0" indent="0" algn="l" rtl="0">
              <a:spcBef>
                <a:spcPts val="0"/>
              </a:spcBef>
              <a:spcAft>
                <a:spcPts val="0"/>
              </a:spcAft>
              <a:buNone/>
            </a:pPr>
            <a:endParaRPr/>
          </a:p>
        </p:txBody>
      </p:sp>
      <p:sp>
        <p:nvSpPr>
          <p:cNvPr id="593" name="Google Shape;593;g7f2d48d325_2_0: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6"/>
        <p:cNvGrpSpPr/>
        <p:nvPr/>
      </p:nvGrpSpPr>
      <p:grpSpPr>
        <a:xfrm>
          <a:off x="0" y="0"/>
          <a:ext cx="0" cy="0"/>
          <a:chOff x="0" y="0"/>
          <a:chExt cx="0" cy="0"/>
        </a:xfrm>
      </p:grpSpPr>
      <p:sp>
        <p:nvSpPr>
          <p:cNvPr id="597" name="Google Shape;597;g7f2d48d325_2_10:notes"/>
          <p:cNvSpPr txBox="1">
            <a:spLocks noGrp="1"/>
          </p:cNvSpPr>
          <p:nvPr>
            <p:ph type="body" idx="1"/>
          </p:nvPr>
        </p:nvSpPr>
        <p:spPr>
          <a:xfrm>
            <a:off x="709612" y="4860925"/>
            <a:ext cx="5680075" cy="4605337"/>
          </a:xfrm>
          <a:prstGeom prst="rect">
            <a:avLst/>
          </a:prstGeom>
        </p:spPr>
        <p:txBody>
          <a:bodyPr spcFirstLastPara="1" wrap="square" lIns="99025" tIns="49500" rIns="99025" bIns="49500" anchor="t" anchorCtr="0">
            <a:noAutofit/>
          </a:bodyPr>
          <a:lstStyle/>
          <a:p>
            <a:pPr marL="0" lvl="0" indent="0" algn="l" rtl="0">
              <a:spcBef>
                <a:spcPts val="0"/>
              </a:spcBef>
              <a:spcAft>
                <a:spcPts val="0"/>
              </a:spcAft>
              <a:buNone/>
            </a:pPr>
            <a:endParaRPr/>
          </a:p>
        </p:txBody>
      </p:sp>
      <p:sp>
        <p:nvSpPr>
          <p:cNvPr id="598" name="Google Shape;598;g7f2d48d325_2_10: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4"/>
        <p:cNvGrpSpPr/>
        <p:nvPr/>
      </p:nvGrpSpPr>
      <p:grpSpPr>
        <a:xfrm>
          <a:off x="0" y="0"/>
          <a:ext cx="0" cy="0"/>
          <a:chOff x="0" y="0"/>
          <a:chExt cx="0" cy="0"/>
        </a:xfrm>
      </p:grpSpPr>
      <p:sp>
        <p:nvSpPr>
          <p:cNvPr id="605" name="Google Shape;605;g7f2d48d325_2_14:notes"/>
          <p:cNvSpPr txBox="1">
            <a:spLocks noGrp="1"/>
          </p:cNvSpPr>
          <p:nvPr>
            <p:ph type="body" idx="1"/>
          </p:nvPr>
        </p:nvSpPr>
        <p:spPr>
          <a:xfrm>
            <a:off x="709612" y="4860925"/>
            <a:ext cx="5680075" cy="4605337"/>
          </a:xfrm>
          <a:prstGeom prst="rect">
            <a:avLst/>
          </a:prstGeom>
        </p:spPr>
        <p:txBody>
          <a:bodyPr spcFirstLastPara="1" wrap="square" lIns="99025" tIns="49500" rIns="99025" bIns="49500" anchor="t" anchorCtr="0">
            <a:noAutofit/>
          </a:bodyPr>
          <a:lstStyle/>
          <a:p>
            <a:pPr marL="0" lvl="0" indent="0" algn="l" rtl="0">
              <a:spcBef>
                <a:spcPts val="0"/>
              </a:spcBef>
              <a:spcAft>
                <a:spcPts val="0"/>
              </a:spcAft>
              <a:buNone/>
            </a:pPr>
            <a:endParaRPr/>
          </a:p>
        </p:txBody>
      </p:sp>
      <p:sp>
        <p:nvSpPr>
          <p:cNvPr id="606" name="Google Shape;606;g7f2d48d325_2_14: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7"/>
        <p:cNvGrpSpPr/>
        <p:nvPr/>
      </p:nvGrpSpPr>
      <p:grpSpPr>
        <a:xfrm>
          <a:off x="0" y="0"/>
          <a:ext cx="0" cy="0"/>
          <a:chOff x="0" y="0"/>
          <a:chExt cx="0" cy="0"/>
        </a:xfrm>
      </p:grpSpPr>
      <p:sp>
        <p:nvSpPr>
          <p:cNvPr id="618" name="Google Shape;618;g7f2d48d325_2_36:notes"/>
          <p:cNvSpPr txBox="1">
            <a:spLocks noGrp="1"/>
          </p:cNvSpPr>
          <p:nvPr>
            <p:ph type="body" idx="1"/>
          </p:nvPr>
        </p:nvSpPr>
        <p:spPr>
          <a:xfrm>
            <a:off x="709612" y="4860925"/>
            <a:ext cx="5680075" cy="4605337"/>
          </a:xfrm>
          <a:prstGeom prst="rect">
            <a:avLst/>
          </a:prstGeom>
        </p:spPr>
        <p:txBody>
          <a:bodyPr spcFirstLastPara="1" wrap="square" lIns="99025" tIns="49500" rIns="99025" bIns="49500" anchor="t" anchorCtr="0">
            <a:noAutofit/>
          </a:bodyPr>
          <a:lstStyle/>
          <a:p>
            <a:pPr marL="0" lvl="0" indent="0" algn="l" rtl="0">
              <a:spcBef>
                <a:spcPts val="0"/>
              </a:spcBef>
              <a:spcAft>
                <a:spcPts val="0"/>
              </a:spcAft>
              <a:buNone/>
            </a:pPr>
            <a:endParaRPr/>
          </a:p>
        </p:txBody>
      </p:sp>
      <p:sp>
        <p:nvSpPr>
          <p:cNvPr id="619" name="Google Shape;619;g7f2d48d325_2_36: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3"/>
        <p:cNvGrpSpPr/>
        <p:nvPr/>
      </p:nvGrpSpPr>
      <p:grpSpPr>
        <a:xfrm>
          <a:off x="0" y="0"/>
          <a:ext cx="0" cy="0"/>
          <a:chOff x="0" y="0"/>
          <a:chExt cx="0" cy="0"/>
        </a:xfrm>
      </p:grpSpPr>
      <p:sp>
        <p:nvSpPr>
          <p:cNvPr id="624" name="Google Shape;624;g7f2d48d325_2_40:notes"/>
          <p:cNvSpPr txBox="1">
            <a:spLocks noGrp="1"/>
          </p:cNvSpPr>
          <p:nvPr>
            <p:ph type="body" idx="1"/>
          </p:nvPr>
        </p:nvSpPr>
        <p:spPr>
          <a:xfrm>
            <a:off x="709612" y="4860925"/>
            <a:ext cx="5680075" cy="4605337"/>
          </a:xfrm>
          <a:prstGeom prst="rect">
            <a:avLst/>
          </a:prstGeom>
        </p:spPr>
        <p:txBody>
          <a:bodyPr spcFirstLastPara="1" wrap="square" lIns="99025" tIns="49500" rIns="99025" bIns="49500" anchor="t" anchorCtr="0">
            <a:noAutofit/>
          </a:bodyPr>
          <a:lstStyle/>
          <a:p>
            <a:pPr marL="0" lvl="0" indent="0" algn="l" rtl="0">
              <a:spcBef>
                <a:spcPts val="0"/>
              </a:spcBef>
              <a:spcAft>
                <a:spcPts val="0"/>
              </a:spcAft>
              <a:buNone/>
            </a:pPr>
            <a:endParaRPr/>
          </a:p>
        </p:txBody>
      </p:sp>
      <p:sp>
        <p:nvSpPr>
          <p:cNvPr id="625" name="Google Shape;625;g7f2d48d325_2_40: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8"/>
        <p:cNvGrpSpPr/>
        <p:nvPr/>
      </p:nvGrpSpPr>
      <p:grpSpPr>
        <a:xfrm>
          <a:off x="0" y="0"/>
          <a:ext cx="0" cy="0"/>
          <a:chOff x="0" y="0"/>
          <a:chExt cx="0" cy="0"/>
        </a:xfrm>
      </p:grpSpPr>
      <p:sp>
        <p:nvSpPr>
          <p:cNvPr id="629" name="Google Shape;629;g7f2d48d325_2_44:notes"/>
          <p:cNvSpPr txBox="1">
            <a:spLocks noGrp="1"/>
          </p:cNvSpPr>
          <p:nvPr>
            <p:ph type="body" idx="1"/>
          </p:nvPr>
        </p:nvSpPr>
        <p:spPr>
          <a:xfrm>
            <a:off x="709612" y="4860925"/>
            <a:ext cx="5680075" cy="4605337"/>
          </a:xfrm>
          <a:prstGeom prst="rect">
            <a:avLst/>
          </a:prstGeom>
        </p:spPr>
        <p:txBody>
          <a:bodyPr spcFirstLastPara="1" wrap="square" lIns="99025" tIns="49500" rIns="99025" bIns="49500" anchor="t" anchorCtr="0">
            <a:noAutofit/>
          </a:bodyPr>
          <a:lstStyle/>
          <a:p>
            <a:pPr marL="0" lvl="0" indent="0" algn="l" rtl="0">
              <a:spcBef>
                <a:spcPts val="0"/>
              </a:spcBef>
              <a:spcAft>
                <a:spcPts val="0"/>
              </a:spcAft>
              <a:buNone/>
            </a:pPr>
            <a:endParaRPr/>
          </a:p>
        </p:txBody>
      </p:sp>
      <p:sp>
        <p:nvSpPr>
          <p:cNvPr id="630" name="Google Shape;630;g7f2d48d325_2_44: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9"/>
        <p:cNvGrpSpPr/>
        <p:nvPr/>
      </p:nvGrpSpPr>
      <p:grpSpPr>
        <a:xfrm>
          <a:off x="0" y="0"/>
          <a:ext cx="0" cy="0"/>
          <a:chOff x="0" y="0"/>
          <a:chExt cx="0" cy="0"/>
        </a:xfrm>
      </p:grpSpPr>
      <p:sp>
        <p:nvSpPr>
          <p:cNvPr id="640" name="Google Shape;640;g7f2d48d325_2_53:notes"/>
          <p:cNvSpPr txBox="1">
            <a:spLocks noGrp="1"/>
          </p:cNvSpPr>
          <p:nvPr>
            <p:ph type="body" idx="1"/>
          </p:nvPr>
        </p:nvSpPr>
        <p:spPr>
          <a:xfrm>
            <a:off x="709612" y="4860925"/>
            <a:ext cx="5680075" cy="4605337"/>
          </a:xfrm>
          <a:prstGeom prst="rect">
            <a:avLst/>
          </a:prstGeom>
        </p:spPr>
        <p:txBody>
          <a:bodyPr spcFirstLastPara="1" wrap="square" lIns="99025" tIns="49500" rIns="99025" bIns="49500" anchor="t" anchorCtr="0">
            <a:noAutofit/>
          </a:bodyPr>
          <a:lstStyle/>
          <a:p>
            <a:pPr marL="0" lvl="0" indent="0" algn="l" rtl="0">
              <a:spcBef>
                <a:spcPts val="0"/>
              </a:spcBef>
              <a:spcAft>
                <a:spcPts val="0"/>
              </a:spcAft>
              <a:buNone/>
            </a:pPr>
            <a:endParaRPr/>
          </a:p>
        </p:txBody>
      </p:sp>
      <p:sp>
        <p:nvSpPr>
          <p:cNvPr id="641" name="Google Shape;641;g7f2d48d325_2_53: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4"/>
        <p:cNvGrpSpPr/>
        <p:nvPr/>
      </p:nvGrpSpPr>
      <p:grpSpPr>
        <a:xfrm>
          <a:off x="0" y="0"/>
          <a:ext cx="0" cy="0"/>
          <a:chOff x="0" y="0"/>
          <a:chExt cx="0" cy="0"/>
        </a:xfrm>
      </p:grpSpPr>
      <p:sp>
        <p:nvSpPr>
          <p:cNvPr id="645" name="Google Shape;645;g7f2d48d325_2_57:notes"/>
          <p:cNvSpPr txBox="1">
            <a:spLocks noGrp="1"/>
          </p:cNvSpPr>
          <p:nvPr>
            <p:ph type="body" idx="1"/>
          </p:nvPr>
        </p:nvSpPr>
        <p:spPr>
          <a:xfrm>
            <a:off x="709612" y="4860925"/>
            <a:ext cx="5680075" cy="4605337"/>
          </a:xfrm>
          <a:prstGeom prst="rect">
            <a:avLst/>
          </a:prstGeom>
        </p:spPr>
        <p:txBody>
          <a:bodyPr spcFirstLastPara="1" wrap="square" lIns="99025" tIns="49500" rIns="99025" bIns="49500" anchor="t" anchorCtr="0">
            <a:noAutofit/>
          </a:bodyPr>
          <a:lstStyle/>
          <a:p>
            <a:pPr marL="0" lvl="0" indent="0" algn="l" rtl="0">
              <a:spcBef>
                <a:spcPts val="0"/>
              </a:spcBef>
              <a:spcAft>
                <a:spcPts val="0"/>
              </a:spcAft>
              <a:buNone/>
            </a:pPr>
            <a:endParaRPr/>
          </a:p>
        </p:txBody>
      </p:sp>
      <p:sp>
        <p:nvSpPr>
          <p:cNvPr id="646" name="Google Shape;646;g7f2d48d325_2_57: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9"/>
        <p:cNvGrpSpPr/>
        <p:nvPr/>
      </p:nvGrpSpPr>
      <p:grpSpPr>
        <a:xfrm>
          <a:off x="0" y="0"/>
          <a:ext cx="0" cy="0"/>
          <a:chOff x="0" y="0"/>
          <a:chExt cx="0" cy="0"/>
        </a:xfrm>
      </p:grpSpPr>
      <p:sp>
        <p:nvSpPr>
          <p:cNvPr id="650" name="Google Shape;650;g7f2d48d325_2_61:notes"/>
          <p:cNvSpPr txBox="1">
            <a:spLocks noGrp="1"/>
          </p:cNvSpPr>
          <p:nvPr>
            <p:ph type="body" idx="1"/>
          </p:nvPr>
        </p:nvSpPr>
        <p:spPr>
          <a:xfrm>
            <a:off x="709612" y="4860925"/>
            <a:ext cx="5680075" cy="4605337"/>
          </a:xfrm>
          <a:prstGeom prst="rect">
            <a:avLst/>
          </a:prstGeom>
        </p:spPr>
        <p:txBody>
          <a:bodyPr spcFirstLastPara="1" wrap="square" lIns="99025" tIns="49500" rIns="99025" bIns="49500" anchor="t" anchorCtr="0">
            <a:noAutofit/>
          </a:bodyPr>
          <a:lstStyle/>
          <a:p>
            <a:pPr marL="0" lvl="0" indent="0" algn="l" rtl="0">
              <a:spcBef>
                <a:spcPts val="0"/>
              </a:spcBef>
              <a:spcAft>
                <a:spcPts val="0"/>
              </a:spcAft>
              <a:buNone/>
            </a:pPr>
            <a:endParaRPr/>
          </a:p>
        </p:txBody>
      </p:sp>
      <p:sp>
        <p:nvSpPr>
          <p:cNvPr id="651" name="Google Shape;651;g7f2d48d325_2_61: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4"/>
        <p:cNvGrpSpPr/>
        <p:nvPr/>
      </p:nvGrpSpPr>
      <p:grpSpPr>
        <a:xfrm>
          <a:off x="0" y="0"/>
          <a:ext cx="0" cy="0"/>
          <a:chOff x="0" y="0"/>
          <a:chExt cx="0" cy="0"/>
        </a:xfrm>
      </p:grpSpPr>
      <p:sp>
        <p:nvSpPr>
          <p:cNvPr id="655" name="Google Shape;655;g7f2d48d325_2_65:notes"/>
          <p:cNvSpPr txBox="1">
            <a:spLocks noGrp="1"/>
          </p:cNvSpPr>
          <p:nvPr>
            <p:ph type="body" idx="1"/>
          </p:nvPr>
        </p:nvSpPr>
        <p:spPr>
          <a:xfrm>
            <a:off x="709612" y="4860925"/>
            <a:ext cx="5680075" cy="4605337"/>
          </a:xfrm>
          <a:prstGeom prst="rect">
            <a:avLst/>
          </a:prstGeom>
        </p:spPr>
        <p:txBody>
          <a:bodyPr spcFirstLastPara="1" wrap="square" lIns="99025" tIns="49500" rIns="99025" bIns="49500" anchor="t" anchorCtr="0">
            <a:noAutofit/>
          </a:bodyPr>
          <a:lstStyle/>
          <a:p>
            <a:pPr marL="0" lvl="0" indent="0" algn="l" rtl="0">
              <a:spcBef>
                <a:spcPts val="0"/>
              </a:spcBef>
              <a:spcAft>
                <a:spcPts val="0"/>
              </a:spcAft>
              <a:buNone/>
            </a:pPr>
            <a:endParaRPr/>
          </a:p>
        </p:txBody>
      </p:sp>
      <p:sp>
        <p:nvSpPr>
          <p:cNvPr id="656" name="Google Shape;656;g7f2d48d325_2_65: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7"/>
        <p:cNvGrpSpPr/>
        <p:nvPr/>
      </p:nvGrpSpPr>
      <p:grpSpPr>
        <a:xfrm>
          <a:off x="0" y="0"/>
          <a:ext cx="0" cy="0"/>
          <a:chOff x="0" y="0"/>
          <a:chExt cx="0" cy="0"/>
        </a:xfrm>
      </p:grpSpPr>
      <p:sp>
        <p:nvSpPr>
          <p:cNvPr id="438" name="Google Shape;438;g7f2d48d325_0_36: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9" name="Google Shape;439;g7f2d48d325_0_36:notes"/>
          <p:cNvSpPr txBox="1">
            <a:spLocks noGrp="1"/>
          </p:cNvSpPr>
          <p:nvPr>
            <p:ph type="body" idx="1"/>
          </p:nvPr>
        </p:nvSpPr>
        <p:spPr>
          <a:xfrm>
            <a:off x="709612" y="4860925"/>
            <a:ext cx="5680200" cy="4605300"/>
          </a:xfrm>
          <a:prstGeom prst="rect">
            <a:avLst/>
          </a:prstGeom>
        </p:spPr>
        <p:txBody>
          <a:bodyPr spcFirstLastPara="1" wrap="square" lIns="99025" tIns="49500" rIns="99025" bIns="49500" anchor="t" anchorCtr="0">
            <a:noAutofit/>
          </a:bodyPr>
          <a:lstStyle/>
          <a:p>
            <a:pPr marL="0" lvl="0" indent="0" algn="l" rtl="0">
              <a:spcBef>
                <a:spcPts val="0"/>
              </a:spcBef>
              <a:spcAft>
                <a:spcPts val="0"/>
              </a:spcAft>
              <a:buNone/>
            </a:pPr>
            <a:r>
              <a:rPr lang="en-US"/>
              <a:t>🍐 This is a Pear Deck Multiple Choice Slide. Your current options are: A: S-R modellen, B: S-S modellen, C: R-Sr modellen, D: het model van Sokolov, </a:t>
            </a:r>
            <a:endParaRPr/>
          </a:p>
          <a:p>
            <a:pPr marL="0" lvl="0" indent="0" algn="l" rtl="0">
              <a:spcBef>
                <a:spcPts val="0"/>
              </a:spcBef>
              <a:spcAft>
                <a:spcPts val="0"/>
              </a:spcAft>
              <a:buNone/>
            </a:pPr>
            <a:r>
              <a:rPr lang="en-US"/>
              <a:t>🍐  To edit the type of question or choices, go back to the "Ask Students a Question" in the Pear Deck sidebar.</a:t>
            </a:r>
            <a:endParaRPr/>
          </a:p>
          <a:p>
            <a:pPr marL="0" lvl="0" indent="0" algn="l" rtl="0">
              <a:spcBef>
                <a:spcPts val="0"/>
              </a:spcBef>
              <a:spcAft>
                <a:spcPts val="0"/>
              </a:spcAft>
              <a:buNone/>
            </a:pPr>
            <a:endParaRPr/>
          </a:p>
        </p:txBody>
      </p:sp>
      <p:sp>
        <p:nvSpPr>
          <p:cNvPr id="440" name="Google Shape;440;g7f2d48d325_0_36:notes"/>
          <p:cNvSpPr txBox="1">
            <a:spLocks noGrp="1"/>
          </p:cNvSpPr>
          <p:nvPr>
            <p:ph type="sldNum" idx="12"/>
          </p:nvPr>
        </p:nvSpPr>
        <p:spPr>
          <a:xfrm>
            <a:off x="4021137" y="9721850"/>
            <a:ext cx="3076500" cy="511200"/>
          </a:xfrm>
          <a:prstGeom prst="rect">
            <a:avLst/>
          </a:prstGeom>
        </p:spPr>
        <p:txBody>
          <a:bodyPr spcFirstLastPara="1" wrap="square" lIns="99025" tIns="49500" rIns="99025" bIns="49500" anchor="b" anchorCtr="0">
            <a:noAutofit/>
          </a:bodyPr>
          <a:lstStyle/>
          <a:p>
            <a:pPr marL="0" lvl="0" indent="0" algn="r" rtl="0">
              <a:spcBef>
                <a:spcPts val="0"/>
              </a:spcBef>
              <a:spcAft>
                <a:spcPts val="0"/>
              </a:spcAft>
              <a:buClr>
                <a:srgbClr val="000000"/>
              </a:buClr>
              <a:buSzPts val="1300"/>
              <a:buFont typeface="Arial"/>
              <a:buNone/>
            </a:pPr>
            <a:fld id="{00000000-1234-1234-1234-123412341234}" type="slidenum">
              <a:rPr lang="en-US"/>
              <a:t>2</a:t>
            </a:fld>
            <a:endParaRPr sz="140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9"/>
        <p:cNvGrpSpPr/>
        <p:nvPr/>
      </p:nvGrpSpPr>
      <p:grpSpPr>
        <a:xfrm>
          <a:off x="0" y="0"/>
          <a:ext cx="0" cy="0"/>
          <a:chOff x="0" y="0"/>
          <a:chExt cx="0" cy="0"/>
        </a:xfrm>
      </p:grpSpPr>
      <p:sp>
        <p:nvSpPr>
          <p:cNvPr id="660" name="Google Shape;660;g7f2d48d325_2_69:notes"/>
          <p:cNvSpPr txBox="1">
            <a:spLocks noGrp="1"/>
          </p:cNvSpPr>
          <p:nvPr>
            <p:ph type="body" idx="1"/>
          </p:nvPr>
        </p:nvSpPr>
        <p:spPr>
          <a:xfrm>
            <a:off x="709612" y="4860925"/>
            <a:ext cx="5680075" cy="4605337"/>
          </a:xfrm>
          <a:prstGeom prst="rect">
            <a:avLst/>
          </a:prstGeom>
        </p:spPr>
        <p:txBody>
          <a:bodyPr spcFirstLastPara="1" wrap="square" lIns="99025" tIns="49500" rIns="99025" bIns="49500" anchor="t" anchorCtr="0">
            <a:noAutofit/>
          </a:bodyPr>
          <a:lstStyle/>
          <a:p>
            <a:pPr marL="0" lvl="0" indent="0" algn="l" rtl="0">
              <a:spcBef>
                <a:spcPts val="0"/>
              </a:spcBef>
              <a:spcAft>
                <a:spcPts val="0"/>
              </a:spcAft>
              <a:buNone/>
            </a:pPr>
            <a:endParaRPr/>
          </a:p>
        </p:txBody>
      </p:sp>
      <p:sp>
        <p:nvSpPr>
          <p:cNvPr id="661" name="Google Shape;661;g7f2d48d325_2_69: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4"/>
        <p:cNvGrpSpPr/>
        <p:nvPr/>
      </p:nvGrpSpPr>
      <p:grpSpPr>
        <a:xfrm>
          <a:off x="0" y="0"/>
          <a:ext cx="0" cy="0"/>
          <a:chOff x="0" y="0"/>
          <a:chExt cx="0" cy="0"/>
        </a:xfrm>
      </p:grpSpPr>
      <p:sp>
        <p:nvSpPr>
          <p:cNvPr id="665" name="Google Shape;665;g7f2d48d325_2_73:notes"/>
          <p:cNvSpPr txBox="1">
            <a:spLocks noGrp="1"/>
          </p:cNvSpPr>
          <p:nvPr>
            <p:ph type="body" idx="1"/>
          </p:nvPr>
        </p:nvSpPr>
        <p:spPr>
          <a:xfrm>
            <a:off x="709612" y="4860925"/>
            <a:ext cx="5680075" cy="4605337"/>
          </a:xfrm>
          <a:prstGeom prst="rect">
            <a:avLst/>
          </a:prstGeom>
        </p:spPr>
        <p:txBody>
          <a:bodyPr spcFirstLastPara="1" wrap="square" lIns="99025" tIns="49500" rIns="99025" bIns="49500" anchor="t" anchorCtr="0">
            <a:noAutofit/>
          </a:bodyPr>
          <a:lstStyle/>
          <a:p>
            <a:pPr marL="0" lvl="0" indent="0" algn="l" rtl="0">
              <a:spcBef>
                <a:spcPts val="0"/>
              </a:spcBef>
              <a:spcAft>
                <a:spcPts val="0"/>
              </a:spcAft>
              <a:buNone/>
            </a:pPr>
            <a:endParaRPr/>
          </a:p>
        </p:txBody>
      </p:sp>
      <p:sp>
        <p:nvSpPr>
          <p:cNvPr id="666" name="Google Shape;666;g7f2d48d325_2_73: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9"/>
        <p:cNvGrpSpPr/>
        <p:nvPr/>
      </p:nvGrpSpPr>
      <p:grpSpPr>
        <a:xfrm>
          <a:off x="0" y="0"/>
          <a:ext cx="0" cy="0"/>
          <a:chOff x="0" y="0"/>
          <a:chExt cx="0" cy="0"/>
        </a:xfrm>
      </p:grpSpPr>
      <p:sp>
        <p:nvSpPr>
          <p:cNvPr id="670" name="Google Shape;670;g7f2d48d325_7_75:notes"/>
          <p:cNvSpPr txBox="1">
            <a:spLocks noGrp="1"/>
          </p:cNvSpPr>
          <p:nvPr>
            <p:ph type="body" idx="1"/>
          </p:nvPr>
        </p:nvSpPr>
        <p:spPr>
          <a:xfrm>
            <a:off x="709612" y="4860925"/>
            <a:ext cx="5680075" cy="4605337"/>
          </a:xfrm>
          <a:prstGeom prst="rect">
            <a:avLst/>
          </a:prstGeom>
        </p:spPr>
        <p:txBody>
          <a:bodyPr spcFirstLastPara="1" wrap="square" lIns="99025" tIns="49500" rIns="99025" bIns="49500" anchor="t" anchorCtr="0">
            <a:noAutofit/>
          </a:bodyPr>
          <a:lstStyle/>
          <a:p>
            <a:pPr marL="0" lvl="0" indent="0" algn="l" rtl="0">
              <a:spcBef>
                <a:spcPts val="0"/>
              </a:spcBef>
              <a:spcAft>
                <a:spcPts val="0"/>
              </a:spcAft>
              <a:buNone/>
            </a:pPr>
            <a:r>
              <a:rPr lang="en-US"/>
              <a:t>🍐 This is a Pear Deck Multiple Choice Slide. Your current options are: A: ja, B: onzeker, C: nee, </a:t>
            </a:r>
            <a:endParaRPr/>
          </a:p>
          <a:p>
            <a:pPr marL="0" lvl="0" indent="0" algn="l" rtl="0">
              <a:spcBef>
                <a:spcPts val="0"/>
              </a:spcBef>
              <a:spcAft>
                <a:spcPts val="0"/>
              </a:spcAft>
              <a:buNone/>
            </a:pPr>
            <a:r>
              <a:rPr lang="en-US"/>
              <a:t>🍐  To edit the type of question or choices, go back to the "Ask Students a Question" in the Pear Deck sidebar.</a:t>
            </a:r>
            <a:endParaRPr/>
          </a:p>
          <a:p>
            <a:pPr marL="0" lvl="0" indent="0" algn="l" rtl="0">
              <a:spcBef>
                <a:spcPts val="0"/>
              </a:spcBef>
              <a:spcAft>
                <a:spcPts val="0"/>
              </a:spcAft>
              <a:buNone/>
            </a:pPr>
            <a:endParaRPr/>
          </a:p>
        </p:txBody>
      </p:sp>
      <p:sp>
        <p:nvSpPr>
          <p:cNvPr id="671" name="Google Shape;671;g7f2d48d325_7_75: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7"/>
        <p:cNvGrpSpPr/>
        <p:nvPr/>
      </p:nvGrpSpPr>
      <p:grpSpPr>
        <a:xfrm>
          <a:off x="0" y="0"/>
          <a:ext cx="0" cy="0"/>
          <a:chOff x="0" y="0"/>
          <a:chExt cx="0" cy="0"/>
        </a:xfrm>
      </p:grpSpPr>
      <p:sp>
        <p:nvSpPr>
          <p:cNvPr id="678" name="Google Shape;678;g7f2d48d325_7_80:notes"/>
          <p:cNvSpPr txBox="1">
            <a:spLocks noGrp="1"/>
          </p:cNvSpPr>
          <p:nvPr>
            <p:ph type="body" idx="1"/>
          </p:nvPr>
        </p:nvSpPr>
        <p:spPr>
          <a:xfrm>
            <a:off x="709612" y="4860925"/>
            <a:ext cx="5680075" cy="4605337"/>
          </a:xfrm>
          <a:prstGeom prst="rect">
            <a:avLst/>
          </a:prstGeom>
        </p:spPr>
        <p:txBody>
          <a:bodyPr spcFirstLastPara="1" wrap="square" lIns="99025" tIns="49500" rIns="99025" bIns="49500" anchor="t" anchorCtr="0">
            <a:noAutofit/>
          </a:bodyPr>
          <a:lstStyle/>
          <a:p>
            <a:pPr marL="0" lvl="0" indent="0" algn="l" rtl="0">
              <a:spcBef>
                <a:spcPts val="0"/>
              </a:spcBef>
              <a:spcAft>
                <a:spcPts val="0"/>
              </a:spcAft>
              <a:buNone/>
            </a:pPr>
            <a:r>
              <a:rPr lang="en-US"/>
              <a:t>🍐 This is a Pear Deck Multiple Choice Slide. Your current options are: A: ja, B: onzeker, C: nee, </a:t>
            </a:r>
            <a:endParaRPr/>
          </a:p>
          <a:p>
            <a:pPr marL="0" lvl="0" indent="0" algn="l" rtl="0">
              <a:spcBef>
                <a:spcPts val="0"/>
              </a:spcBef>
              <a:spcAft>
                <a:spcPts val="0"/>
              </a:spcAft>
              <a:buNone/>
            </a:pPr>
            <a:r>
              <a:rPr lang="en-US"/>
              <a:t>🍐  To edit the type of question or choices, go back to the "Ask Students a Question" in the Pear Deck sidebar.</a:t>
            </a:r>
            <a:endParaRPr/>
          </a:p>
          <a:p>
            <a:pPr marL="0" lvl="0" indent="0" algn="l" rtl="0">
              <a:spcBef>
                <a:spcPts val="0"/>
              </a:spcBef>
              <a:spcAft>
                <a:spcPts val="0"/>
              </a:spcAft>
              <a:buNone/>
            </a:pPr>
            <a:endParaRPr/>
          </a:p>
        </p:txBody>
      </p:sp>
      <p:sp>
        <p:nvSpPr>
          <p:cNvPr id="679" name="Google Shape;679;g7f2d48d325_7_80: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5"/>
        <p:cNvGrpSpPr/>
        <p:nvPr/>
      </p:nvGrpSpPr>
      <p:grpSpPr>
        <a:xfrm>
          <a:off x="0" y="0"/>
          <a:ext cx="0" cy="0"/>
          <a:chOff x="0" y="0"/>
          <a:chExt cx="0" cy="0"/>
        </a:xfrm>
      </p:grpSpPr>
      <p:sp>
        <p:nvSpPr>
          <p:cNvPr id="686" name="Google Shape;686;g7f2d48d325_2_77:notes"/>
          <p:cNvSpPr txBox="1">
            <a:spLocks noGrp="1"/>
          </p:cNvSpPr>
          <p:nvPr>
            <p:ph type="body" idx="1"/>
          </p:nvPr>
        </p:nvSpPr>
        <p:spPr>
          <a:xfrm>
            <a:off x="709612" y="4860925"/>
            <a:ext cx="5680075" cy="4605337"/>
          </a:xfrm>
          <a:prstGeom prst="rect">
            <a:avLst/>
          </a:prstGeom>
        </p:spPr>
        <p:txBody>
          <a:bodyPr spcFirstLastPara="1" wrap="square" lIns="99025" tIns="49500" rIns="99025" bIns="49500" anchor="t" anchorCtr="0">
            <a:noAutofit/>
          </a:bodyPr>
          <a:lstStyle/>
          <a:p>
            <a:pPr marL="0" lvl="0" indent="0" algn="l" rtl="0">
              <a:spcBef>
                <a:spcPts val="0"/>
              </a:spcBef>
              <a:spcAft>
                <a:spcPts val="0"/>
              </a:spcAft>
              <a:buNone/>
            </a:pPr>
            <a:endParaRPr/>
          </a:p>
        </p:txBody>
      </p:sp>
      <p:sp>
        <p:nvSpPr>
          <p:cNvPr id="687" name="Google Shape;687;g7f2d48d325_2_77: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0"/>
        <p:cNvGrpSpPr/>
        <p:nvPr/>
      </p:nvGrpSpPr>
      <p:grpSpPr>
        <a:xfrm>
          <a:off x="0" y="0"/>
          <a:ext cx="0" cy="0"/>
          <a:chOff x="0" y="0"/>
          <a:chExt cx="0" cy="0"/>
        </a:xfrm>
      </p:grpSpPr>
      <p:sp>
        <p:nvSpPr>
          <p:cNvPr id="691" name="Google Shape;691;g7f2d48d325_2_81:notes"/>
          <p:cNvSpPr txBox="1">
            <a:spLocks noGrp="1"/>
          </p:cNvSpPr>
          <p:nvPr>
            <p:ph type="body" idx="1"/>
          </p:nvPr>
        </p:nvSpPr>
        <p:spPr>
          <a:xfrm>
            <a:off x="709612" y="4860925"/>
            <a:ext cx="5680075" cy="4605337"/>
          </a:xfrm>
          <a:prstGeom prst="rect">
            <a:avLst/>
          </a:prstGeom>
        </p:spPr>
        <p:txBody>
          <a:bodyPr spcFirstLastPara="1" wrap="square" lIns="99025" tIns="49500" rIns="99025" bIns="49500" anchor="t" anchorCtr="0">
            <a:noAutofit/>
          </a:bodyPr>
          <a:lstStyle/>
          <a:p>
            <a:pPr marL="0" lvl="0" indent="0" algn="l" rtl="0">
              <a:spcBef>
                <a:spcPts val="0"/>
              </a:spcBef>
              <a:spcAft>
                <a:spcPts val="0"/>
              </a:spcAft>
              <a:buNone/>
            </a:pPr>
            <a:endParaRPr/>
          </a:p>
        </p:txBody>
      </p:sp>
      <p:sp>
        <p:nvSpPr>
          <p:cNvPr id="692" name="Google Shape;692;g7f2d48d325_2_81: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5"/>
        <p:cNvGrpSpPr/>
        <p:nvPr/>
      </p:nvGrpSpPr>
      <p:grpSpPr>
        <a:xfrm>
          <a:off x="0" y="0"/>
          <a:ext cx="0" cy="0"/>
          <a:chOff x="0" y="0"/>
          <a:chExt cx="0" cy="0"/>
        </a:xfrm>
      </p:grpSpPr>
      <p:sp>
        <p:nvSpPr>
          <p:cNvPr id="446" name="Google Shape;446;p21:notes"/>
          <p:cNvSpPr txBox="1">
            <a:spLocks noGrp="1"/>
          </p:cNvSpPr>
          <p:nvPr>
            <p:ph type="body" idx="1"/>
          </p:nvPr>
        </p:nvSpPr>
        <p:spPr>
          <a:xfrm>
            <a:off x="709612" y="4860925"/>
            <a:ext cx="5680075" cy="4605337"/>
          </a:xfrm>
          <a:prstGeom prst="rect">
            <a:avLst/>
          </a:prstGeom>
        </p:spPr>
        <p:txBody>
          <a:bodyPr spcFirstLastPara="1" wrap="square" lIns="99025" tIns="49500" rIns="99025" bIns="49500" anchor="t" anchorCtr="0">
            <a:noAutofit/>
          </a:bodyPr>
          <a:lstStyle/>
          <a:p>
            <a:pPr marL="0" lvl="0" indent="0" algn="l" rtl="0">
              <a:spcBef>
                <a:spcPts val="0"/>
              </a:spcBef>
              <a:spcAft>
                <a:spcPts val="0"/>
              </a:spcAft>
              <a:buNone/>
            </a:pPr>
            <a:endParaRPr/>
          </a:p>
        </p:txBody>
      </p:sp>
      <p:sp>
        <p:nvSpPr>
          <p:cNvPr id="447" name="Google Shape;447;p21: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1"/>
        <p:cNvGrpSpPr/>
        <p:nvPr/>
      </p:nvGrpSpPr>
      <p:grpSpPr>
        <a:xfrm>
          <a:off x="0" y="0"/>
          <a:ext cx="0" cy="0"/>
          <a:chOff x="0" y="0"/>
          <a:chExt cx="0" cy="0"/>
        </a:xfrm>
      </p:grpSpPr>
      <p:sp>
        <p:nvSpPr>
          <p:cNvPr id="482" name="Google Shape;482;p22:notes"/>
          <p:cNvSpPr txBox="1">
            <a:spLocks noGrp="1"/>
          </p:cNvSpPr>
          <p:nvPr>
            <p:ph type="body" idx="1"/>
          </p:nvPr>
        </p:nvSpPr>
        <p:spPr>
          <a:xfrm>
            <a:off x="709612" y="4860925"/>
            <a:ext cx="5680075" cy="4605337"/>
          </a:xfrm>
          <a:prstGeom prst="rect">
            <a:avLst/>
          </a:prstGeom>
        </p:spPr>
        <p:txBody>
          <a:bodyPr spcFirstLastPara="1" wrap="square" lIns="99025" tIns="49500" rIns="99025" bIns="49500" anchor="t" anchorCtr="0">
            <a:noAutofit/>
          </a:bodyPr>
          <a:lstStyle/>
          <a:p>
            <a:pPr marL="0" lvl="0" indent="0" algn="l" rtl="0">
              <a:spcBef>
                <a:spcPts val="0"/>
              </a:spcBef>
              <a:spcAft>
                <a:spcPts val="0"/>
              </a:spcAft>
              <a:buNone/>
            </a:pPr>
            <a:endParaRPr/>
          </a:p>
        </p:txBody>
      </p:sp>
      <p:sp>
        <p:nvSpPr>
          <p:cNvPr id="483" name="Google Shape;483;p22: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0"/>
        <p:cNvGrpSpPr/>
        <p:nvPr/>
      </p:nvGrpSpPr>
      <p:grpSpPr>
        <a:xfrm>
          <a:off x="0" y="0"/>
          <a:ext cx="0" cy="0"/>
          <a:chOff x="0" y="0"/>
          <a:chExt cx="0" cy="0"/>
        </a:xfrm>
      </p:grpSpPr>
      <p:sp>
        <p:nvSpPr>
          <p:cNvPr id="491" name="Google Shape;491;p23:notes"/>
          <p:cNvSpPr txBox="1">
            <a:spLocks noGrp="1"/>
          </p:cNvSpPr>
          <p:nvPr>
            <p:ph type="body" idx="1"/>
          </p:nvPr>
        </p:nvSpPr>
        <p:spPr>
          <a:xfrm>
            <a:off x="709612" y="4860925"/>
            <a:ext cx="5680075" cy="4605337"/>
          </a:xfrm>
          <a:prstGeom prst="rect">
            <a:avLst/>
          </a:prstGeom>
        </p:spPr>
        <p:txBody>
          <a:bodyPr spcFirstLastPara="1" wrap="square" lIns="99025" tIns="49500" rIns="99025" bIns="49500" anchor="t" anchorCtr="0">
            <a:noAutofit/>
          </a:bodyPr>
          <a:lstStyle/>
          <a:p>
            <a:pPr marL="0" lvl="0" indent="0" algn="l" rtl="0">
              <a:spcBef>
                <a:spcPts val="0"/>
              </a:spcBef>
              <a:spcAft>
                <a:spcPts val="0"/>
              </a:spcAft>
              <a:buNone/>
            </a:pPr>
            <a:endParaRPr/>
          </a:p>
        </p:txBody>
      </p:sp>
      <p:sp>
        <p:nvSpPr>
          <p:cNvPr id="492" name="Google Shape;492;p23: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1"/>
        <p:cNvGrpSpPr/>
        <p:nvPr/>
      </p:nvGrpSpPr>
      <p:grpSpPr>
        <a:xfrm>
          <a:off x="0" y="0"/>
          <a:ext cx="0" cy="0"/>
          <a:chOff x="0" y="0"/>
          <a:chExt cx="0" cy="0"/>
        </a:xfrm>
      </p:grpSpPr>
      <p:sp>
        <p:nvSpPr>
          <p:cNvPr id="502" name="Google Shape;502;p24:notes"/>
          <p:cNvSpPr txBox="1">
            <a:spLocks noGrp="1"/>
          </p:cNvSpPr>
          <p:nvPr>
            <p:ph type="body" idx="1"/>
          </p:nvPr>
        </p:nvSpPr>
        <p:spPr>
          <a:xfrm>
            <a:off x="709612" y="4860925"/>
            <a:ext cx="5680075" cy="4605337"/>
          </a:xfrm>
          <a:prstGeom prst="rect">
            <a:avLst/>
          </a:prstGeom>
        </p:spPr>
        <p:txBody>
          <a:bodyPr spcFirstLastPara="1" wrap="square" lIns="99025" tIns="49500" rIns="99025" bIns="49500" anchor="t" anchorCtr="0">
            <a:noAutofit/>
          </a:bodyPr>
          <a:lstStyle/>
          <a:p>
            <a:pPr marL="0" lvl="0" indent="0" algn="l" rtl="0">
              <a:spcBef>
                <a:spcPts val="0"/>
              </a:spcBef>
              <a:spcAft>
                <a:spcPts val="0"/>
              </a:spcAft>
              <a:buNone/>
            </a:pPr>
            <a:endParaRPr/>
          </a:p>
        </p:txBody>
      </p:sp>
      <p:sp>
        <p:nvSpPr>
          <p:cNvPr id="503" name="Google Shape;503;p24: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7"/>
        <p:cNvGrpSpPr/>
        <p:nvPr/>
      </p:nvGrpSpPr>
      <p:grpSpPr>
        <a:xfrm>
          <a:off x="0" y="0"/>
          <a:ext cx="0" cy="0"/>
          <a:chOff x="0" y="0"/>
          <a:chExt cx="0" cy="0"/>
        </a:xfrm>
      </p:grpSpPr>
      <p:sp>
        <p:nvSpPr>
          <p:cNvPr id="538" name="Google Shape;538;g7f2f7c8565_0_0: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9" name="Google Shape;539;g7f2f7c8565_0_0:notes"/>
          <p:cNvSpPr txBox="1">
            <a:spLocks noGrp="1"/>
          </p:cNvSpPr>
          <p:nvPr>
            <p:ph type="body" idx="1"/>
          </p:nvPr>
        </p:nvSpPr>
        <p:spPr>
          <a:xfrm>
            <a:off x="709612" y="4860925"/>
            <a:ext cx="5680200" cy="4605300"/>
          </a:xfrm>
          <a:prstGeom prst="rect">
            <a:avLst/>
          </a:prstGeom>
        </p:spPr>
        <p:txBody>
          <a:bodyPr spcFirstLastPara="1" wrap="square" lIns="99025" tIns="49500" rIns="99025" bIns="49500" anchor="t" anchorCtr="0">
            <a:noAutofit/>
          </a:bodyPr>
          <a:lstStyle/>
          <a:p>
            <a:pPr marL="0" lvl="0" indent="0" algn="l" rtl="0">
              <a:spcBef>
                <a:spcPts val="0"/>
              </a:spcBef>
              <a:spcAft>
                <a:spcPts val="0"/>
              </a:spcAft>
              <a:buNone/>
            </a:pPr>
            <a:r>
              <a:rPr lang="en-US"/>
              <a:t>🍐 This is a Pear Deck Multiple Choice Slide. Your current options are: A: uitdoving, B: ABA renewal, C: US reinstatement, D: ABC renewal, </a:t>
            </a:r>
            <a:endParaRPr/>
          </a:p>
          <a:p>
            <a:pPr marL="0" lvl="0" indent="0" algn="l" rtl="0">
              <a:spcBef>
                <a:spcPts val="0"/>
              </a:spcBef>
              <a:spcAft>
                <a:spcPts val="0"/>
              </a:spcAft>
              <a:buNone/>
            </a:pPr>
            <a:r>
              <a:rPr lang="en-US"/>
              <a:t>🍐  To edit the type of question or choices, go back to the "Ask Students a Question" in the Pear Deck sidebar.</a:t>
            </a:r>
            <a:endParaRPr/>
          </a:p>
          <a:p>
            <a:pPr marL="0" lvl="0" indent="0" algn="l" rtl="0">
              <a:spcBef>
                <a:spcPts val="0"/>
              </a:spcBef>
              <a:spcAft>
                <a:spcPts val="0"/>
              </a:spcAft>
              <a:buNone/>
            </a:pPr>
            <a:endParaRPr/>
          </a:p>
        </p:txBody>
      </p:sp>
      <p:sp>
        <p:nvSpPr>
          <p:cNvPr id="540" name="Google Shape;540;g7f2f7c8565_0_0:notes"/>
          <p:cNvSpPr txBox="1">
            <a:spLocks noGrp="1"/>
          </p:cNvSpPr>
          <p:nvPr>
            <p:ph type="sldNum" idx="12"/>
          </p:nvPr>
        </p:nvSpPr>
        <p:spPr>
          <a:xfrm>
            <a:off x="4021137" y="9721850"/>
            <a:ext cx="3076500" cy="511200"/>
          </a:xfrm>
          <a:prstGeom prst="rect">
            <a:avLst/>
          </a:prstGeom>
        </p:spPr>
        <p:txBody>
          <a:bodyPr spcFirstLastPara="1" wrap="square" lIns="99025" tIns="49500" rIns="99025" bIns="49500" anchor="b" anchorCtr="0">
            <a:noAutofit/>
          </a:bodyPr>
          <a:lstStyle/>
          <a:p>
            <a:pPr marL="0" lvl="0" indent="0" algn="r" rtl="0">
              <a:spcBef>
                <a:spcPts val="0"/>
              </a:spcBef>
              <a:spcAft>
                <a:spcPts val="0"/>
              </a:spcAft>
              <a:buClr>
                <a:srgbClr val="000000"/>
              </a:buClr>
              <a:buSzPts val="1300"/>
              <a:buFont typeface="Arial"/>
              <a:buNone/>
            </a:pPr>
            <a:fld id="{00000000-1234-1234-1234-123412341234}" type="slidenum">
              <a:rPr lang="en-US"/>
              <a:t>7</a:t>
            </a:fld>
            <a:endParaRPr sz="14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5"/>
        <p:cNvGrpSpPr/>
        <p:nvPr/>
      </p:nvGrpSpPr>
      <p:grpSpPr>
        <a:xfrm>
          <a:off x="0" y="0"/>
          <a:ext cx="0" cy="0"/>
          <a:chOff x="0" y="0"/>
          <a:chExt cx="0" cy="0"/>
        </a:xfrm>
      </p:grpSpPr>
      <p:sp>
        <p:nvSpPr>
          <p:cNvPr id="546" name="Google Shape;546;p25:notes"/>
          <p:cNvSpPr txBox="1">
            <a:spLocks noGrp="1"/>
          </p:cNvSpPr>
          <p:nvPr>
            <p:ph type="body" idx="1"/>
          </p:nvPr>
        </p:nvSpPr>
        <p:spPr>
          <a:xfrm>
            <a:off x="709612" y="4860925"/>
            <a:ext cx="5680075" cy="4605337"/>
          </a:xfrm>
          <a:prstGeom prst="rect">
            <a:avLst/>
          </a:prstGeom>
        </p:spPr>
        <p:txBody>
          <a:bodyPr spcFirstLastPara="1" wrap="square" lIns="99025" tIns="49500" rIns="99025" bIns="49500" anchor="t" anchorCtr="0">
            <a:noAutofit/>
          </a:bodyPr>
          <a:lstStyle/>
          <a:p>
            <a:pPr marL="0" lvl="0" indent="0" algn="l" rtl="0">
              <a:spcBef>
                <a:spcPts val="0"/>
              </a:spcBef>
              <a:spcAft>
                <a:spcPts val="0"/>
              </a:spcAft>
              <a:buNone/>
            </a:pPr>
            <a:endParaRPr/>
          </a:p>
        </p:txBody>
      </p:sp>
      <p:sp>
        <p:nvSpPr>
          <p:cNvPr id="547" name="Google Shape;547;p25: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3"/>
        <p:cNvGrpSpPr/>
        <p:nvPr/>
      </p:nvGrpSpPr>
      <p:grpSpPr>
        <a:xfrm>
          <a:off x="0" y="0"/>
          <a:ext cx="0" cy="0"/>
          <a:chOff x="0" y="0"/>
          <a:chExt cx="0" cy="0"/>
        </a:xfrm>
      </p:grpSpPr>
      <p:sp>
        <p:nvSpPr>
          <p:cNvPr id="584" name="Google Shape;584;g7f2f7c8565_0_6: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5" name="Google Shape;585;g7f2f7c8565_0_6:notes"/>
          <p:cNvSpPr txBox="1">
            <a:spLocks noGrp="1"/>
          </p:cNvSpPr>
          <p:nvPr>
            <p:ph type="body" idx="1"/>
          </p:nvPr>
        </p:nvSpPr>
        <p:spPr>
          <a:xfrm>
            <a:off x="709612" y="4860925"/>
            <a:ext cx="5680200" cy="4605300"/>
          </a:xfrm>
          <a:prstGeom prst="rect">
            <a:avLst/>
          </a:prstGeom>
        </p:spPr>
        <p:txBody>
          <a:bodyPr spcFirstLastPara="1" wrap="square" lIns="99025" tIns="49500" rIns="99025" bIns="49500" anchor="t" anchorCtr="0">
            <a:noAutofit/>
          </a:bodyPr>
          <a:lstStyle/>
          <a:p>
            <a:pPr marL="0" lvl="0" indent="0" algn="l" rtl="0">
              <a:spcBef>
                <a:spcPts val="0"/>
              </a:spcBef>
              <a:spcAft>
                <a:spcPts val="0"/>
              </a:spcAft>
              <a:buNone/>
            </a:pPr>
            <a:r>
              <a:rPr lang="en-US"/>
              <a:t>🍐 This is a Pear Deck Multiple Choice Slide. Your current options are: A: inhibitorische associaties, B: inhibitorische conditionering, C: contextuele modulatie van inhibitorische associaties, D: inhibitorische responsen, </a:t>
            </a:r>
            <a:endParaRPr/>
          </a:p>
          <a:p>
            <a:pPr marL="0" lvl="0" indent="0" algn="l" rtl="0">
              <a:spcBef>
                <a:spcPts val="0"/>
              </a:spcBef>
              <a:spcAft>
                <a:spcPts val="0"/>
              </a:spcAft>
              <a:buNone/>
            </a:pPr>
            <a:r>
              <a:rPr lang="en-US"/>
              <a:t>🍐  To edit the type of question or choices, go back to the "Ask Students a Question" in the Pear Deck sidebar.</a:t>
            </a:r>
            <a:endParaRPr/>
          </a:p>
          <a:p>
            <a:pPr marL="0" lvl="0" indent="0" algn="l" rtl="0">
              <a:spcBef>
                <a:spcPts val="0"/>
              </a:spcBef>
              <a:spcAft>
                <a:spcPts val="0"/>
              </a:spcAft>
              <a:buNone/>
            </a:pPr>
            <a:endParaRPr/>
          </a:p>
        </p:txBody>
      </p:sp>
      <p:sp>
        <p:nvSpPr>
          <p:cNvPr id="586" name="Google Shape;586;g7f2f7c8565_0_6:notes"/>
          <p:cNvSpPr txBox="1">
            <a:spLocks noGrp="1"/>
          </p:cNvSpPr>
          <p:nvPr>
            <p:ph type="sldNum" idx="12"/>
          </p:nvPr>
        </p:nvSpPr>
        <p:spPr>
          <a:xfrm>
            <a:off x="4021137" y="9721850"/>
            <a:ext cx="3076500" cy="511200"/>
          </a:xfrm>
          <a:prstGeom prst="rect">
            <a:avLst/>
          </a:prstGeom>
        </p:spPr>
        <p:txBody>
          <a:bodyPr spcFirstLastPara="1" wrap="square" lIns="99025" tIns="49500" rIns="99025" bIns="49500" anchor="b" anchorCtr="0">
            <a:noAutofit/>
          </a:bodyPr>
          <a:lstStyle/>
          <a:p>
            <a:pPr marL="0" lvl="0" indent="0" algn="r" rtl="0">
              <a:spcBef>
                <a:spcPts val="0"/>
              </a:spcBef>
              <a:spcAft>
                <a:spcPts val="0"/>
              </a:spcAft>
              <a:buClr>
                <a:srgbClr val="000000"/>
              </a:buClr>
              <a:buSzPts val="1300"/>
              <a:buFont typeface="Arial"/>
              <a:buNone/>
            </a:pPr>
            <a:fld id="{00000000-1234-1234-1234-123412341234}" type="slidenum">
              <a:rPr lang="en-US"/>
              <a:t>9</a:t>
            </a:fld>
            <a:endParaRPr sz="14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5"/>
        <p:cNvGrpSpPr/>
        <p:nvPr/>
      </p:nvGrpSpPr>
      <p:grpSpPr>
        <a:xfrm>
          <a:off x="0" y="0"/>
          <a:ext cx="0" cy="0"/>
          <a:chOff x="0" y="0"/>
          <a:chExt cx="0" cy="0"/>
        </a:xfrm>
      </p:grpSpPr>
      <p:sp>
        <p:nvSpPr>
          <p:cNvPr id="16" name="Google Shape;16;p2"/>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7" name="Google Shape;17;p2"/>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8" name="Google Shape;18;p2"/>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4" name="Google Shape;74;p11"/>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chemeClr val="dk1"/>
              </a:buClr>
              <a:buSzPts val="2000"/>
              <a:buFont typeface="Arial"/>
              <a:buNone/>
              <a:defRPr sz="2000"/>
            </a:lvl1pPr>
            <a:lvl2pPr marL="914400" lvl="1" indent="-228600" algn="l">
              <a:spcBef>
                <a:spcPts val="360"/>
              </a:spcBef>
              <a:spcAft>
                <a:spcPts val="0"/>
              </a:spcAft>
              <a:buClr>
                <a:schemeClr val="dk1"/>
              </a:buClr>
              <a:buSzPts val="1800"/>
              <a:buFont typeface="Arial"/>
              <a:buNone/>
              <a:defRPr sz="1800"/>
            </a:lvl2pPr>
            <a:lvl3pPr marL="1371600" lvl="2" indent="-228600" algn="l">
              <a:spcBef>
                <a:spcPts val="320"/>
              </a:spcBef>
              <a:spcAft>
                <a:spcPts val="0"/>
              </a:spcAft>
              <a:buClr>
                <a:schemeClr val="dk1"/>
              </a:buClr>
              <a:buSzPts val="1600"/>
              <a:buFont typeface="Arial"/>
              <a:buNone/>
              <a:defRPr sz="1600"/>
            </a:lvl3pPr>
            <a:lvl4pPr marL="1828800" lvl="3" indent="-228600" algn="l">
              <a:spcBef>
                <a:spcPts val="280"/>
              </a:spcBef>
              <a:spcAft>
                <a:spcPts val="0"/>
              </a:spcAft>
              <a:buClr>
                <a:schemeClr val="dk1"/>
              </a:buClr>
              <a:buSzPts val="1400"/>
              <a:buFont typeface="Arial"/>
              <a:buNone/>
              <a:defRPr sz="1400"/>
            </a:lvl4pPr>
            <a:lvl5pPr marL="2286000" lvl="4" indent="-228600" algn="l">
              <a:spcBef>
                <a:spcPts val="280"/>
              </a:spcBef>
              <a:spcAft>
                <a:spcPts val="0"/>
              </a:spcAft>
              <a:buClr>
                <a:schemeClr val="dk1"/>
              </a:buClr>
              <a:buSzPts val="1400"/>
              <a:buFont typeface="Arial"/>
              <a:buNone/>
              <a:defRPr sz="1400"/>
            </a:lvl5pPr>
            <a:lvl6pPr marL="2743200" lvl="5" indent="-228600" algn="l">
              <a:spcBef>
                <a:spcPts val="280"/>
              </a:spcBef>
              <a:spcAft>
                <a:spcPts val="0"/>
              </a:spcAft>
              <a:buClr>
                <a:schemeClr val="dk1"/>
              </a:buClr>
              <a:buSzPts val="1400"/>
              <a:buFont typeface="Arial"/>
              <a:buNone/>
              <a:defRPr sz="1400"/>
            </a:lvl6pPr>
            <a:lvl7pPr marL="3200400" lvl="6" indent="-228600" algn="l">
              <a:spcBef>
                <a:spcPts val="280"/>
              </a:spcBef>
              <a:spcAft>
                <a:spcPts val="0"/>
              </a:spcAft>
              <a:buClr>
                <a:schemeClr val="dk1"/>
              </a:buClr>
              <a:buSzPts val="1400"/>
              <a:buFont typeface="Arial"/>
              <a:buNone/>
              <a:defRPr sz="1400"/>
            </a:lvl7pPr>
            <a:lvl8pPr marL="3657600" lvl="7" indent="-228600" algn="l">
              <a:spcBef>
                <a:spcPts val="280"/>
              </a:spcBef>
              <a:spcAft>
                <a:spcPts val="0"/>
              </a:spcAft>
              <a:buClr>
                <a:schemeClr val="dk1"/>
              </a:buClr>
              <a:buSzPts val="1400"/>
              <a:buFont typeface="Arial"/>
              <a:buNone/>
              <a:defRPr sz="1400"/>
            </a:lvl8pPr>
            <a:lvl9pPr marL="4114800" lvl="8" indent="-228600" algn="l">
              <a:spcBef>
                <a:spcPts val="280"/>
              </a:spcBef>
              <a:spcAft>
                <a:spcPts val="0"/>
              </a:spcAft>
              <a:buClr>
                <a:schemeClr val="dk1"/>
              </a:buClr>
              <a:buSzPts val="1400"/>
              <a:buFont typeface="Arial"/>
              <a:buNone/>
              <a:defRPr sz="1400"/>
            </a:lvl9pPr>
          </a:lstStyle>
          <a:p>
            <a:endParaRPr/>
          </a:p>
        </p:txBody>
      </p:sp>
      <p:sp>
        <p:nvSpPr>
          <p:cNvPr id="75" name="Google Shape;75;p11"/>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78"/>
        <p:cNvGrpSpPr/>
        <p:nvPr/>
      </p:nvGrpSpPr>
      <p:grpSpPr>
        <a:xfrm>
          <a:off x="0" y="0"/>
          <a:ext cx="0" cy="0"/>
          <a:chOff x="0" y="0"/>
          <a:chExt cx="0" cy="0"/>
        </a:xfrm>
      </p:grpSpPr>
      <p:sp>
        <p:nvSpPr>
          <p:cNvPr id="79" name="Google Shape;79;p1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0" name="Google Shape;80;p1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chemeClr val="dk1"/>
              </a:buClr>
              <a:buSzPts val="3200"/>
              <a:buFont typeface="Arial"/>
              <a:buNone/>
              <a:defRPr/>
            </a:lvl1pPr>
            <a:lvl2pPr lvl="1" algn="ctr">
              <a:spcBef>
                <a:spcPts val="560"/>
              </a:spcBef>
              <a:spcAft>
                <a:spcPts val="0"/>
              </a:spcAft>
              <a:buClr>
                <a:schemeClr val="dk1"/>
              </a:buClr>
              <a:buSzPts val="2800"/>
              <a:buFont typeface="Arial"/>
              <a:buNone/>
              <a:defRPr/>
            </a:lvl2pPr>
            <a:lvl3pPr lvl="2" algn="ctr">
              <a:spcBef>
                <a:spcPts val="480"/>
              </a:spcBef>
              <a:spcAft>
                <a:spcPts val="0"/>
              </a:spcAft>
              <a:buClr>
                <a:schemeClr val="dk1"/>
              </a:buClr>
              <a:buSzPts val="2400"/>
              <a:buFont typeface="Arial"/>
              <a:buNone/>
              <a:defRPr/>
            </a:lvl3pPr>
            <a:lvl4pPr lvl="3" algn="ctr">
              <a:spcBef>
                <a:spcPts val="400"/>
              </a:spcBef>
              <a:spcAft>
                <a:spcPts val="0"/>
              </a:spcAft>
              <a:buClr>
                <a:schemeClr val="dk1"/>
              </a:buClr>
              <a:buSzPts val="2000"/>
              <a:buFont typeface="Arial"/>
              <a:buNone/>
              <a:defRPr/>
            </a:lvl4pPr>
            <a:lvl5pPr lvl="4" algn="ctr">
              <a:spcBef>
                <a:spcPts val="400"/>
              </a:spcBef>
              <a:spcAft>
                <a:spcPts val="0"/>
              </a:spcAft>
              <a:buClr>
                <a:schemeClr val="dk1"/>
              </a:buClr>
              <a:buSzPts val="2000"/>
              <a:buFont typeface="Arial"/>
              <a:buNone/>
              <a:defRPr/>
            </a:lvl5pPr>
            <a:lvl6pPr lvl="5" algn="ctr">
              <a:spcBef>
                <a:spcPts val="400"/>
              </a:spcBef>
              <a:spcAft>
                <a:spcPts val="0"/>
              </a:spcAft>
              <a:buClr>
                <a:schemeClr val="dk1"/>
              </a:buClr>
              <a:buSzPts val="2000"/>
              <a:buFont typeface="Arial"/>
              <a:buNone/>
              <a:defRPr/>
            </a:lvl6pPr>
            <a:lvl7pPr lvl="6" algn="ctr">
              <a:spcBef>
                <a:spcPts val="400"/>
              </a:spcBef>
              <a:spcAft>
                <a:spcPts val="0"/>
              </a:spcAft>
              <a:buClr>
                <a:schemeClr val="dk1"/>
              </a:buClr>
              <a:buSzPts val="2000"/>
              <a:buFont typeface="Arial"/>
              <a:buNone/>
              <a:defRPr/>
            </a:lvl7pPr>
            <a:lvl8pPr lvl="7" algn="ctr">
              <a:spcBef>
                <a:spcPts val="400"/>
              </a:spcBef>
              <a:spcAft>
                <a:spcPts val="0"/>
              </a:spcAft>
              <a:buClr>
                <a:schemeClr val="dk1"/>
              </a:buClr>
              <a:buSzPts val="2000"/>
              <a:buFont typeface="Arial"/>
              <a:buNone/>
              <a:defRPr/>
            </a:lvl8pPr>
            <a:lvl9pPr lvl="8" algn="ctr">
              <a:spcBef>
                <a:spcPts val="400"/>
              </a:spcBef>
              <a:spcAft>
                <a:spcPts val="0"/>
              </a:spcAft>
              <a:buClr>
                <a:schemeClr val="dk1"/>
              </a:buClr>
              <a:buSzPts val="2000"/>
              <a:buFont typeface="Arial"/>
              <a:buNone/>
              <a:defRPr/>
            </a:lvl9pPr>
          </a:lstStyle>
          <a:p>
            <a:endParaRPr/>
          </a:p>
        </p:txBody>
      </p:sp>
      <p:sp>
        <p:nvSpPr>
          <p:cNvPr id="81" name="Google Shape;81;p12"/>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0"/>
        <p:cNvGrpSpPr/>
        <p:nvPr/>
      </p:nvGrpSpPr>
      <p:grpSpPr>
        <a:xfrm>
          <a:off x="0" y="0"/>
          <a:ext cx="0" cy="0"/>
          <a:chOff x="0" y="0"/>
          <a:chExt cx="0" cy="0"/>
        </a:xfrm>
      </p:grpSpPr>
      <p:sp>
        <p:nvSpPr>
          <p:cNvPr id="91" name="Google Shape;91;p14"/>
          <p:cNvSpPr txBox="1">
            <a:spLocks noGrp="1"/>
          </p:cNvSpPr>
          <p:nvPr>
            <p:ph type="ctrTitle"/>
          </p:nvPr>
        </p:nvSpPr>
        <p:spPr>
          <a:xfrm>
            <a:off x="685800" y="2130425"/>
            <a:ext cx="7772400" cy="1470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92" name="Google Shape;92;p14"/>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rtl="0">
              <a:spcBef>
                <a:spcPts val="640"/>
              </a:spcBef>
              <a:spcAft>
                <a:spcPts val="0"/>
              </a:spcAft>
              <a:buClr>
                <a:schemeClr val="dk1"/>
              </a:buClr>
              <a:buSzPts val="3200"/>
              <a:buFont typeface="Times New Roman"/>
              <a:buNone/>
              <a:defRPr/>
            </a:lvl1pPr>
            <a:lvl2pPr lvl="1" algn="ctr" rtl="0">
              <a:spcBef>
                <a:spcPts val="560"/>
              </a:spcBef>
              <a:spcAft>
                <a:spcPts val="0"/>
              </a:spcAft>
              <a:buClr>
                <a:schemeClr val="dk1"/>
              </a:buClr>
              <a:buSzPts val="2800"/>
              <a:buFont typeface="Times New Roman"/>
              <a:buNone/>
              <a:defRPr/>
            </a:lvl2pPr>
            <a:lvl3pPr lvl="2" algn="ctr" rtl="0">
              <a:spcBef>
                <a:spcPts val="480"/>
              </a:spcBef>
              <a:spcAft>
                <a:spcPts val="0"/>
              </a:spcAft>
              <a:buClr>
                <a:schemeClr val="dk1"/>
              </a:buClr>
              <a:buSzPts val="2400"/>
              <a:buFont typeface="Times New Roman"/>
              <a:buNone/>
              <a:defRPr/>
            </a:lvl3pPr>
            <a:lvl4pPr lvl="3" algn="ctr" rtl="0">
              <a:spcBef>
                <a:spcPts val="400"/>
              </a:spcBef>
              <a:spcAft>
                <a:spcPts val="0"/>
              </a:spcAft>
              <a:buClr>
                <a:schemeClr val="dk1"/>
              </a:buClr>
              <a:buSzPts val="2000"/>
              <a:buFont typeface="Times New Roman"/>
              <a:buNone/>
              <a:defRPr/>
            </a:lvl4pPr>
            <a:lvl5pPr lvl="4" algn="ctr" rtl="0">
              <a:spcBef>
                <a:spcPts val="400"/>
              </a:spcBef>
              <a:spcAft>
                <a:spcPts val="0"/>
              </a:spcAft>
              <a:buClr>
                <a:schemeClr val="dk1"/>
              </a:buClr>
              <a:buSzPts val="2000"/>
              <a:buFont typeface="Times New Roman"/>
              <a:buNone/>
              <a:defRPr/>
            </a:lvl5pPr>
            <a:lvl6pPr lvl="5" algn="ctr" rtl="0">
              <a:spcBef>
                <a:spcPts val="400"/>
              </a:spcBef>
              <a:spcAft>
                <a:spcPts val="0"/>
              </a:spcAft>
              <a:buClr>
                <a:schemeClr val="dk1"/>
              </a:buClr>
              <a:buSzPts val="2000"/>
              <a:buFont typeface="Times New Roman"/>
              <a:buNone/>
              <a:defRPr/>
            </a:lvl6pPr>
            <a:lvl7pPr lvl="6" algn="ctr" rtl="0">
              <a:spcBef>
                <a:spcPts val="400"/>
              </a:spcBef>
              <a:spcAft>
                <a:spcPts val="0"/>
              </a:spcAft>
              <a:buClr>
                <a:schemeClr val="dk1"/>
              </a:buClr>
              <a:buSzPts val="2000"/>
              <a:buFont typeface="Times New Roman"/>
              <a:buNone/>
              <a:defRPr/>
            </a:lvl7pPr>
            <a:lvl8pPr lvl="7" algn="ctr" rtl="0">
              <a:spcBef>
                <a:spcPts val="400"/>
              </a:spcBef>
              <a:spcAft>
                <a:spcPts val="0"/>
              </a:spcAft>
              <a:buClr>
                <a:schemeClr val="dk1"/>
              </a:buClr>
              <a:buSzPts val="2000"/>
              <a:buFont typeface="Times New Roman"/>
              <a:buNone/>
              <a:defRPr/>
            </a:lvl8pPr>
            <a:lvl9pPr lvl="8" algn="ctr" rtl="0">
              <a:spcBef>
                <a:spcPts val="400"/>
              </a:spcBef>
              <a:spcAft>
                <a:spcPts val="0"/>
              </a:spcAft>
              <a:buClr>
                <a:schemeClr val="dk1"/>
              </a:buClr>
              <a:buSzPts val="2000"/>
              <a:buFont typeface="Times New Roman"/>
              <a:buNone/>
              <a:defRPr/>
            </a:lvl9pPr>
          </a:lstStyle>
          <a:p>
            <a:endParaRPr/>
          </a:p>
        </p:txBody>
      </p:sp>
      <p:sp>
        <p:nvSpPr>
          <p:cNvPr id="93" name="Google Shape;93;p14"/>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94" name="Google Shape;94;p14"/>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95" name="Google Shape;95;p14"/>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96"/>
        <p:cNvGrpSpPr/>
        <p:nvPr/>
      </p:nvGrpSpPr>
      <p:grpSpPr>
        <a:xfrm>
          <a:off x="0" y="0"/>
          <a:ext cx="0" cy="0"/>
          <a:chOff x="0" y="0"/>
          <a:chExt cx="0" cy="0"/>
        </a:xfrm>
      </p:grpSpPr>
      <p:sp>
        <p:nvSpPr>
          <p:cNvPr id="97" name="Google Shape;97;p15"/>
          <p:cNvSpPr txBox="1">
            <a:spLocks noGrp="1"/>
          </p:cNvSpPr>
          <p:nvPr>
            <p:ph type="title"/>
          </p:nvPr>
        </p:nvSpPr>
        <p:spPr>
          <a:xfrm>
            <a:off x="685800" y="609600"/>
            <a:ext cx="77724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98" name="Google Shape;98;p15"/>
          <p:cNvSpPr txBox="1">
            <a:spLocks noGrp="1"/>
          </p:cNvSpPr>
          <p:nvPr>
            <p:ph type="body" idx="1"/>
          </p:nvPr>
        </p:nvSpPr>
        <p:spPr>
          <a:xfrm>
            <a:off x="685800" y="1981200"/>
            <a:ext cx="7772400" cy="4114800"/>
          </a:xfrm>
          <a:prstGeom prst="rect">
            <a:avLst/>
          </a:prstGeom>
          <a:noFill/>
          <a:ln>
            <a:noFill/>
          </a:ln>
        </p:spPr>
        <p:txBody>
          <a:bodyPr spcFirstLastPara="1" wrap="square" lIns="91425" tIns="45700" rIns="91425" bIns="45700" anchor="t" anchorCtr="0">
            <a:noAutofit/>
          </a:bodyPr>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99" name="Google Shape;99;p15"/>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00" name="Google Shape;100;p15"/>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01" name="Google Shape;101;p15"/>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02"/>
        <p:cNvGrpSpPr/>
        <p:nvPr/>
      </p:nvGrpSpPr>
      <p:grpSpPr>
        <a:xfrm>
          <a:off x="0" y="0"/>
          <a:ext cx="0" cy="0"/>
          <a:chOff x="0" y="0"/>
          <a:chExt cx="0" cy="0"/>
        </a:xfrm>
      </p:grpSpPr>
      <p:sp>
        <p:nvSpPr>
          <p:cNvPr id="103" name="Google Shape;103;p16"/>
          <p:cNvSpPr txBox="1">
            <a:spLocks noGrp="1"/>
          </p:cNvSpPr>
          <p:nvPr>
            <p:ph type="title"/>
          </p:nvPr>
        </p:nvSpPr>
        <p:spPr>
          <a:xfrm rot="5400000">
            <a:off x="4743450" y="2381250"/>
            <a:ext cx="5486400" cy="1943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04" name="Google Shape;104;p16"/>
          <p:cNvSpPr txBox="1">
            <a:spLocks noGrp="1"/>
          </p:cNvSpPr>
          <p:nvPr>
            <p:ph type="body" idx="1"/>
          </p:nvPr>
        </p:nvSpPr>
        <p:spPr>
          <a:xfrm rot="5400000">
            <a:off x="781050" y="514350"/>
            <a:ext cx="5486400" cy="5676900"/>
          </a:xfrm>
          <a:prstGeom prst="rect">
            <a:avLst/>
          </a:prstGeom>
          <a:noFill/>
          <a:ln>
            <a:noFill/>
          </a:ln>
        </p:spPr>
        <p:txBody>
          <a:bodyPr spcFirstLastPara="1" wrap="square" lIns="91425" tIns="45700" rIns="91425" bIns="45700" anchor="t" anchorCtr="0">
            <a:noAutofit/>
          </a:bodyPr>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105" name="Google Shape;105;p16"/>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06" name="Google Shape;106;p16"/>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07" name="Google Shape;107;p16"/>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08"/>
        <p:cNvGrpSpPr/>
        <p:nvPr/>
      </p:nvGrpSpPr>
      <p:grpSpPr>
        <a:xfrm>
          <a:off x="0" y="0"/>
          <a:ext cx="0" cy="0"/>
          <a:chOff x="0" y="0"/>
          <a:chExt cx="0" cy="0"/>
        </a:xfrm>
      </p:grpSpPr>
      <p:sp>
        <p:nvSpPr>
          <p:cNvPr id="109" name="Google Shape;109;p17"/>
          <p:cNvSpPr txBox="1">
            <a:spLocks noGrp="1"/>
          </p:cNvSpPr>
          <p:nvPr>
            <p:ph type="title"/>
          </p:nvPr>
        </p:nvSpPr>
        <p:spPr>
          <a:xfrm>
            <a:off x="685800" y="609600"/>
            <a:ext cx="77724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10" name="Google Shape;110;p17"/>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45700" rIns="91425" bIns="45700" anchor="t" anchorCtr="0">
            <a:noAutofit/>
          </a:bodyPr>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111" name="Google Shape;111;p17"/>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12" name="Google Shape;112;p17"/>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13" name="Google Shape;113;p17"/>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14"/>
        <p:cNvGrpSpPr/>
        <p:nvPr/>
      </p:nvGrpSpPr>
      <p:grpSpPr>
        <a:xfrm>
          <a:off x="0" y="0"/>
          <a:ext cx="0" cy="0"/>
          <a:chOff x="0" y="0"/>
          <a:chExt cx="0" cy="0"/>
        </a:xfrm>
      </p:grpSpPr>
      <p:sp>
        <p:nvSpPr>
          <p:cNvPr id="115" name="Google Shape;115;p18"/>
          <p:cNvSpPr txBox="1">
            <a:spLocks noGrp="1"/>
          </p:cNvSpPr>
          <p:nvPr>
            <p:ph type="title"/>
          </p:nvPr>
        </p:nvSpPr>
        <p:spPr>
          <a:xfrm>
            <a:off x="1792288" y="4800600"/>
            <a:ext cx="5486400" cy="566700"/>
          </a:xfrm>
          <a:prstGeom prst="rect">
            <a:avLst/>
          </a:prstGeom>
          <a:noFill/>
          <a:ln>
            <a:noFill/>
          </a:ln>
        </p:spPr>
        <p:txBody>
          <a:bodyPr spcFirstLastPara="1" wrap="square" lIns="91425" tIns="45700" rIns="91425" bIns="45700" anchor="b" anchorCtr="0">
            <a:noAutofit/>
          </a:bodyPr>
          <a:lstStyle>
            <a:lvl1pPr lvl="0" algn="l" rtl="0">
              <a:spcBef>
                <a:spcPts val="0"/>
              </a:spcBef>
              <a:spcAft>
                <a:spcPts val="0"/>
              </a:spcAft>
              <a:buSzPts val="1400"/>
              <a:buNone/>
              <a:defRPr sz="2000" b="1"/>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16" name="Google Shape;116;p18"/>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dk1"/>
              </a:buClr>
              <a:buSzPts val="3200"/>
              <a:buFont typeface="Times New Roman"/>
              <a:buNone/>
              <a:defRPr sz="3200">
                <a:solidFill>
                  <a:schemeClr val="dk1"/>
                </a:solidFill>
                <a:latin typeface="Times New Roman"/>
                <a:ea typeface="Times New Roman"/>
                <a:cs typeface="Times New Roman"/>
                <a:sym typeface="Times New Roman"/>
              </a:defRPr>
            </a:lvl1pPr>
            <a:lvl2pPr marR="0" lvl="1" algn="l" rtl="0">
              <a:spcBef>
                <a:spcPts val="560"/>
              </a:spcBef>
              <a:spcAft>
                <a:spcPts val="0"/>
              </a:spcAft>
              <a:buClr>
                <a:schemeClr val="dk1"/>
              </a:buClr>
              <a:buSzPts val="2800"/>
              <a:buFont typeface="Times New Roman"/>
              <a:buNone/>
              <a:defRPr sz="2800" b="0" i="0" u="none" strike="noStrike" cap="none">
                <a:solidFill>
                  <a:schemeClr val="dk1"/>
                </a:solidFill>
                <a:latin typeface="Times New Roman"/>
                <a:ea typeface="Times New Roman"/>
                <a:cs typeface="Times New Roman"/>
                <a:sym typeface="Times New Roman"/>
              </a:defRPr>
            </a:lvl2pPr>
            <a:lvl3pPr marR="0" lvl="2" algn="l" rtl="0">
              <a:spcBef>
                <a:spcPts val="480"/>
              </a:spcBef>
              <a:spcAft>
                <a:spcPts val="0"/>
              </a:spcAft>
              <a:buClr>
                <a:schemeClr val="dk1"/>
              </a:buClr>
              <a:buSzPts val="2400"/>
              <a:buFont typeface="Times New Roman"/>
              <a:buNone/>
              <a:defRPr sz="2400" b="0" i="0" u="none" strike="noStrike" cap="none">
                <a:solidFill>
                  <a:schemeClr val="dk1"/>
                </a:solidFill>
                <a:latin typeface="Times New Roman"/>
                <a:ea typeface="Times New Roman"/>
                <a:cs typeface="Times New Roman"/>
                <a:sym typeface="Times New Roman"/>
              </a:defRPr>
            </a:lvl3pPr>
            <a:lvl4pPr marR="0" lvl="3"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4pPr>
            <a:lvl5pPr marR="0" lvl="4"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5pPr>
            <a:lvl6pPr marR="0" lvl="5"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6pPr>
            <a:lvl7pPr marR="0" lvl="6"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7pPr>
            <a:lvl8pPr marR="0" lvl="7"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8pPr>
            <a:lvl9pPr marR="0" lvl="8"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9pPr>
          </a:lstStyle>
          <a:p>
            <a:endParaRPr/>
          </a:p>
        </p:txBody>
      </p:sp>
      <p:sp>
        <p:nvSpPr>
          <p:cNvPr id="117" name="Google Shape;117;p18"/>
          <p:cNvSpPr txBox="1">
            <a:spLocks noGrp="1"/>
          </p:cNvSpPr>
          <p:nvPr>
            <p:ph type="body" idx="1"/>
          </p:nvPr>
        </p:nvSpPr>
        <p:spPr>
          <a:xfrm>
            <a:off x="1792288" y="5367338"/>
            <a:ext cx="5486400" cy="804900"/>
          </a:xfrm>
          <a:prstGeom prst="rect">
            <a:avLst/>
          </a:prstGeom>
          <a:noFill/>
          <a:ln>
            <a:noFill/>
          </a:ln>
        </p:spPr>
        <p:txBody>
          <a:bodyPr spcFirstLastPara="1" wrap="square" lIns="91425" tIns="45700" rIns="91425" bIns="45700" anchor="t" anchorCtr="0">
            <a:noAutofit/>
          </a:bodyPr>
          <a:lstStyle>
            <a:lvl1pPr marL="457200" lvl="0" indent="-228600" algn="l" rtl="0">
              <a:spcBef>
                <a:spcPts val="280"/>
              </a:spcBef>
              <a:spcAft>
                <a:spcPts val="0"/>
              </a:spcAft>
              <a:buClr>
                <a:schemeClr val="dk1"/>
              </a:buClr>
              <a:buSzPts val="1400"/>
              <a:buFont typeface="Times New Roman"/>
              <a:buNone/>
              <a:defRPr sz="1400"/>
            </a:lvl1pPr>
            <a:lvl2pPr marL="914400" lvl="1" indent="-228600" algn="l" rtl="0">
              <a:spcBef>
                <a:spcPts val="240"/>
              </a:spcBef>
              <a:spcAft>
                <a:spcPts val="0"/>
              </a:spcAft>
              <a:buClr>
                <a:schemeClr val="dk1"/>
              </a:buClr>
              <a:buSzPts val="1200"/>
              <a:buFont typeface="Times New Roman"/>
              <a:buNone/>
              <a:defRPr sz="1200"/>
            </a:lvl2pPr>
            <a:lvl3pPr marL="1371600" lvl="2" indent="-228600" algn="l" rtl="0">
              <a:spcBef>
                <a:spcPts val="200"/>
              </a:spcBef>
              <a:spcAft>
                <a:spcPts val="0"/>
              </a:spcAft>
              <a:buClr>
                <a:schemeClr val="dk1"/>
              </a:buClr>
              <a:buSzPts val="1000"/>
              <a:buFont typeface="Times New Roman"/>
              <a:buNone/>
              <a:defRPr sz="1000"/>
            </a:lvl3pPr>
            <a:lvl4pPr marL="1828800" lvl="3" indent="-228600" algn="l" rtl="0">
              <a:spcBef>
                <a:spcPts val="180"/>
              </a:spcBef>
              <a:spcAft>
                <a:spcPts val="0"/>
              </a:spcAft>
              <a:buClr>
                <a:schemeClr val="dk1"/>
              </a:buClr>
              <a:buSzPts val="900"/>
              <a:buFont typeface="Times New Roman"/>
              <a:buNone/>
              <a:defRPr sz="900"/>
            </a:lvl4pPr>
            <a:lvl5pPr marL="2286000" lvl="4" indent="-228600" algn="l" rtl="0">
              <a:spcBef>
                <a:spcPts val="180"/>
              </a:spcBef>
              <a:spcAft>
                <a:spcPts val="0"/>
              </a:spcAft>
              <a:buClr>
                <a:schemeClr val="dk1"/>
              </a:buClr>
              <a:buSzPts val="900"/>
              <a:buFont typeface="Times New Roman"/>
              <a:buNone/>
              <a:defRPr sz="900"/>
            </a:lvl5pPr>
            <a:lvl6pPr marL="2743200" lvl="5" indent="-228600" algn="l" rtl="0">
              <a:spcBef>
                <a:spcPts val="180"/>
              </a:spcBef>
              <a:spcAft>
                <a:spcPts val="0"/>
              </a:spcAft>
              <a:buClr>
                <a:schemeClr val="dk1"/>
              </a:buClr>
              <a:buSzPts val="900"/>
              <a:buFont typeface="Times New Roman"/>
              <a:buNone/>
              <a:defRPr sz="900"/>
            </a:lvl6pPr>
            <a:lvl7pPr marL="3200400" lvl="6" indent="-228600" algn="l" rtl="0">
              <a:spcBef>
                <a:spcPts val="180"/>
              </a:spcBef>
              <a:spcAft>
                <a:spcPts val="0"/>
              </a:spcAft>
              <a:buClr>
                <a:schemeClr val="dk1"/>
              </a:buClr>
              <a:buSzPts val="900"/>
              <a:buFont typeface="Times New Roman"/>
              <a:buNone/>
              <a:defRPr sz="900"/>
            </a:lvl7pPr>
            <a:lvl8pPr marL="3657600" lvl="7" indent="-228600" algn="l" rtl="0">
              <a:spcBef>
                <a:spcPts val="180"/>
              </a:spcBef>
              <a:spcAft>
                <a:spcPts val="0"/>
              </a:spcAft>
              <a:buClr>
                <a:schemeClr val="dk1"/>
              </a:buClr>
              <a:buSzPts val="900"/>
              <a:buFont typeface="Times New Roman"/>
              <a:buNone/>
              <a:defRPr sz="900"/>
            </a:lvl8pPr>
            <a:lvl9pPr marL="4114800" lvl="8" indent="-228600" algn="l" rtl="0">
              <a:spcBef>
                <a:spcPts val="180"/>
              </a:spcBef>
              <a:spcAft>
                <a:spcPts val="0"/>
              </a:spcAft>
              <a:buClr>
                <a:schemeClr val="dk1"/>
              </a:buClr>
              <a:buSzPts val="900"/>
              <a:buFont typeface="Times New Roman"/>
              <a:buNone/>
              <a:defRPr sz="900"/>
            </a:lvl9pPr>
          </a:lstStyle>
          <a:p>
            <a:endParaRPr/>
          </a:p>
        </p:txBody>
      </p:sp>
      <p:sp>
        <p:nvSpPr>
          <p:cNvPr id="118" name="Google Shape;118;p18"/>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19" name="Google Shape;119;p18"/>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20" name="Google Shape;120;p18"/>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121"/>
        <p:cNvGrpSpPr/>
        <p:nvPr/>
      </p:nvGrpSpPr>
      <p:grpSpPr>
        <a:xfrm>
          <a:off x="0" y="0"/>
          <a:ext cx="0" cy="0"/>
          <a:chOff x="0" y="0"/>
          <a:chExt cx="0" cy="0"/>
        </a:xfrm>
      </p:grpSpPr>
      <p:sp>
        <p:nvSpPr>
          <p:cNvPr id="122" name="Google Shape;122;p19"/>
          <p:cNvSpPr txBox="1">
            <a:spLocks noGrp="1"/>
          </p:cNvSpPr>
          <p:nvPr>
            <p:ph type="title"/>
          </p:nvPr>
        </p:nvSpPr>
        <p:spPr>
          <a:xfrm>
            <a:off x="457200" y="273050"/>
            <a:ext cx="3008400" cy="1161900"/>
          </a:xfrm>
          <a:prstGeom prst="rect">
            <a:avLst/>
          </a:prstGeom>
          <a:noFill/>
          <a:ln>
            <a:noFill/>
          </a:ln>
        </p:spPr>
        <p:txBody>
          <a:bodyPr spcFirstLastPara="1" wrap="square" lIns="91425" tIns="45700" rIns="91425" bIns="45700" anchor="b" anchorCtr="0">
            <a:noAutofit/>
          </a:bodyPr>
          <a:lstStyle>
            <a:lvl1pPr lvl="0" algn="l" rtl="0">
              <a:spcBef>
                <a:spcPts val="0"/>
              </a:spcBef>
              <a:spcAft>
                <a:spcPts val="0"/>
              </a:spcAft>
              <a:buSzPts val="1400"/>
              <a:buNone/>
              <a:defRPr sz="2000" b="1"/>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23" name="Google Shape;123;p19"/>
          <p:cNvSpPr txBox="1">
            <a:spLocks noGrp="1"/>
          </p:cNvSpPr>
          <p:nvPr>
            <p:ph type="body" idx="1"/>
          </p:nvPr>
        </p:nvSpPr>
        <p:spPr>
          <a:xfrm>
            <a:off x="3575050" y="273050"/>
            <a:ext cx="5111700" cy="5853000"/>
          </a:xfrm>
          <a:prstGeom prst="rect">
            <a:avLst/>
          </a:prstGeom>
          <a:noFill/>
          <a:ln>
            <a:noFill/>
          </a:ln>
        </p:spPr>
        <p:txBody>
          <a:bodyPr spcFirstLastPara="1" wrap="square" lIns="91425" tIns="45700" rIns="91425" bIns="45700" anchor="t" anchorCtr="0">
            <a:noAutofit/>
          </a:bodyPr>
          <a:lstStyle>
            <a:lvl1pPr marL="457200" lvl="0" indent="-431800" algn="l" rtl="0">
              <a:spcBef>
                <a:spcPts val="640"/>
              </a:spcBef>
              <a:spcAft>
                <a:spcPts val="0"/>
              </a:spcAft>
              <a:buClr>
                <a:schemeClr val="dk1"/>
              </a:buClr>
              <a:buSzPts val="3200"/>
              <a:buFont typeface="Times New Roman"/>
              <a:buChar char="•"/>
              <a:defRPr sz="3200"/>
            </a:lvl1pPr>
            <a:lvl2pPr marL="914400" lvl="1" indent="-406400" algn="l" rtl="0">
              <a:spcBef>
                <a:spcPts val="560"/>
              </a:spcBef>
              <a:spcAft>
                <a:spcPts val="0"/>
              </a:spcAft>
              <a:buClr>
                <a:schemeClr val="dk1"/>
              </a:buClr>
              <a:buSzPts val="2800"/>
              <a:buFont typeface="Times New Roman"/>
              <a:buChar char="–"/>
              <a:defRPr sz="2800"/>
            </a:lvl2pPr>
            <a:lvl3pPr marL="1371600" lvl="2" indent="-381000" algn="l" rtl="0">
              <a:spcBef>
                <a:spcPts val="480"/>
              </a:spcBef>
              <a:spcAft>
                <a:spcPts val="0"/>
              </a:spcAft>
              <a:buClr>
                <a:schemeClr val="dk1"/>
              </a:buClr>
              <a:buSzPts val="2400"/>
              <a:buFont typeface="Times New Roman"/>
              <a:buChar char="•"/>
              <a:defRPr sz="2400"/>
            </a:lvl3pPr>
            <a:lvl4pPr marL="1828800" lvl="3" indent="-355600" algn="l" rtl="0">
              <a:spcBef>
                <a:spcPts val="400"/>
              </a:spcBef>
              <a:spcAft>
                <a:spcPts val="0"/>
              </a:spcAft>
              <a:buClr>
                <a:schemeClr val="dk1"/>
              </a:buClr>
              <a:buSzPts val="2000"/>
              <a:buFont typeface="Times New Roman"/>
              <a:buChar char="–"/>
              <a:defRPr sz="2000"/>
            </a:lvl4pPr>
            <a:lvl5pPr marL="2286000" lvl="4" indent="-355600" algn="l" rtl="0">
              <a:spcBef>
                <a:spcPts val="400"/>
              </a:spcBef>
              <a:spcAft>
                <a:spcPts val="0"/>
              </a:spcAft>
              <a:buClr>
                <a:schemeClr val="dk1"/>
              </a:buClr>
              <a:buSzPts val="2000"/>
              <a:buFont typeface="Times New Roman"/>
              <a:buChar char="»"/>
              <a:defRPr sz="2000"/>
            </a:lvl5pPr>
            <a:lvl6pPr marL="2743200" lvl="5" indent="-355600" algn="l" rtl="0">
              <a:spcBef>
                <a:spcPts val="400"/>
              </a:spcBef>
              <a:spcAft>
                <a:spcPts val="0"/>
              </a:spcAft>
              <a:buClr>
                <a:schemeClr val="dk1"/>
              </a:buClr>
              <a:buSzPts val="2000"/>
              <a:buFont typeface="Times New Roman"/>
              <a:buChar char="»"/>
              <a:defRPr sz="2000"/>
            </a:lvl6pPr>
            <a:lvl7pPr marL="3200400" lvl="6" indent="-355600" algn="l" rtl="0">
              <a:spcBef>
                <a:spcPts val="400"/>
              </a:spcBef>
              <a:spcAft>
                <a:spcPts val="0"/>
              </a:spcAft>
              <a:buClr>
                <a:schemeClr val="dk1"/>
              </a:buClr>
              <a:buSzPts val="2000"/>
              <a:buFont typeface="Times New Roman"/>
              <a:buChar char="»"/>
              <a:defRPr sz="2000"/>
            </a:lvl7pPr>
            <a:lvl8pPr marL="3657600" lvl="7" indent="-355600" algn="l" rtl="0">
              <a:spcBef>
                <a:spcPts val="400"/>
              </a:spcBef>
              <a:spcAft>
                <a:spcPts val="0"/>
              </a:spcAft>
              <a:buClr>
                <a:schemeClr val="dk1"/>
              </a:buClr>
              <a:buSzPts val="2000"/>
              <a:buFont typeface="Times New Roman"/>
              <a:buChar char="»"/>
              <a:defRPr sz="2000"/>
            </a:lvl8pPr>
            <a:lvl9pPr marL="4114800" lvl="8" indent="-355600" algn="l" rtl="0">
              <a:spcBef>
                <a:spcPts val="400"/>
              </a:spcBef>
              <a:spcAft>
                <a:spcPts val="0"/>
              </a:spcAft>
              <a:buClr>
                <a:schemeClr val="dk1"/>
              </a:buClr>
              <a:buSzPts val="2000"/>
              <a:buFont typeface="Times New Roman"/>
              <a:buChar char="»"/>
              <a:defRPr sz="2000"/>
            </a:lvl9pPr>
          </a:lstStyle>
          <a:p>
            <a:endParaRPr/>
          </a:p>
        </p:txBody>
      </p:sp>
      <p:sp>
        <p:nvSpPr>
          <p:cNvPr id="124" name="Google Shape;124;p19"/>
          <p:cNvSpPr txBox="1">
            <a:spLocks noGrp="1"/>
          </p:cNvSpPr>
          <p:nvPr>
            <p:ph type="body" idx="2"/>
          </p:nvPr>
        </p:nvSpPr>
        <p:spPr>
          <a:xfrm>
            <a:off x="457200" y="1435100"/>
            <a:ext cx="3008400" cy="4691100"/>
          </a:xfrm>
          <a:prstGeom prst="rect">
            <a:avLst/>
          </a:prstGeom>
          <a:noFill/>
          <a:ln>
            <a:noFill/>
          </a:ln>
        </p:spPr>
        <p:txBody>
          <a:bodyPr spcFirstLastPara="1" wrap="square" lIns="91425" tIns="45700" rIns="91425" bIns="45700" anchor="t" anchorCtr="0">
            <a:noAutofit/>
          </a:bodyPr>
          <a:lstStyle>
            <a:lvl1pPr marL="457200" lvl="0" indent="-228600" algn="l" rtl="0">
              <a:spcBef>
                <a:spcPts val="280"/>
              </a:spcBef>
              <a:spcAft>
                <a:spcPts val="0"/>
              </a:spcAft>
              <a:buClr>
                <a:schemeClr val="dk1"/>
              </a:buClr>
              <a:buSzPts val="1400"/>
              <a:buFont typeface="Times New Roman"/>
              <a:buNone/>
              <a:defRPr sz="1400"/>
            </a:lvl1pPr>
            <a:lvl2pPr marL="914400" lvl="1" indent="-228600" algn="l" rtl="0">
              <a:spcBef>
                <a:spcPts val="240"/>
              </a:spcBef>
              <a:spcAft>
                <a:spcPts val="0"/>
              </a:spcAft>
              <a:buClr>
                <a:schemeClr val="dk1"/>
              </a:buClr>
              <a:buSzPts val="1200"/>
              <a:buFont typeface="Times New Roman"/>
              <a:buNone/>
              <a:defRPr sz="1200"/>
            </a:lvl2pPr>
            <a:lvl3pPr marL="1371600" lvl="2" indent="-228600" algn="l" rtl="0">
              <a:spcBef>
                <a:spcPts val="200"/>
              </a:spcBef>
              <a:spcAft>
                <a:spcPts val="0"/>
              </a:spcAft>
              <a:buClr>
                <a:schemeClr val="dk1"/>
              </a:buClr>
              <a:buSzPts val="1000"/>
              <a:buFont typeface="Times New Roman"/>
              <a:buNone/>
              <a:defRPr sz="1000"/>
            </a:lvl3pPr>
            <a:lvl4pPr marL="1828800" lvl="3" indent="-228600" algn="l" rtl="0">
              <a:spcBef>
                <a:spcPts val="180"/>
              </a:spcBef>
              <a:spcAft>
                <a:spcPts val="0"/>
              </a:spcAft>
              <a:buClr>
                <a:schemeClr val="dk1"/>
              </a:buClr>
              <a:buSzPts val="900"/>
              <a:buFont typeface="Times New Roman"/>
              <a:buNone/>
              <a:defRPr sz="900"/>
            </a:lvl4pPr>
            <a:lvl5pPr marL="2286000" lvl="4" indent="-228600" algn="l" rtl="0">
              <a:spcBef>
                <a:spcPts val="180"/>
              </a:spcBef>
              <a:spcAft>
                <a:spcPts val="0"/>
              </a:spcAft>
              <a:buClr>
                <a:schemeClr val="dk1"/>
              </a:buClr>
              <a:buSzPts val="900"/>
              <a:buFont typeface="Times New Roman"/>
              <a:buNone/>
              <a:defRPr sz="900"/>
            </a:lvl5pPr>
            <a:lvl6pPr marL="2743200" lvl="5" indent="-228600" algn="l" rtl="0">
              <a:spcBef>
                <a:spcPts val="180"/>
              </a:spcBef>
              <a:spcAft>
                <a:spcPts val="0"/>
              </a:spcAft>
              <a:buClr>
                <a:schemeClr val="dk1"/>
              </a:buClr>
              <a:buSzPts val="900"/>
              <a:buFont typeface="Times New Roman"/>
              <a:buNone/>
              <a:defRPr sz="900"/>
            </a:lvl6pPr>
            <a:lvl7pPr marL="3200400" lvl="6" indent="-228600" algn="l" rtl="0">
              <a:spcBef>
                <a:spcPts val="180"/>
              </a:spcBef>
              <a:spcAft>
                <a:spcPts val="0"/>
              </a:spcAft>
              <a:buClr>
                <a:schemeClr val="dk1"/>
              </a:buClr>
              <a:buSzPts val="900"/>
              <a:buFont typeface="Times New Roman"/>
              <a:buNone/>
              <a:defRPr sz="900"/>
            </a:lvl7pPr>
            <a:lvl8pPr marL="3657600" lvl="7" indent="-228600" algn="l" rtl="0">
              <a:spcBef>
                <a:spcPts val="180"/>
              </a:spcBef>
              <a:spcAft>
                <a:spcPts val="0"/>
              </a:spcAft>
              <a:buClr>
                <a:schemeClr val="dk1"/>
              </a:buClr>
              <a:buSzPts val="900"/>
              <a:buFont typeface="Times New Roman"/>
              <a:buNone/>
              <a:defRPr sz="900"/>
            </a:lvl8pPr>
            <a:lvl9pPr marL="4114800" lvl="8" indent="-228600" algn="l" rtl="0">
              <a:spcBef>
                <a:spcPts val="180"/>
              </a:spcBef>
              <a:spcAft>
                <a:spcPts val="0"/>
              </a:spcAft>
              <a:buClr>
                <a:schemeClr val="dk1"/>
              </a:buClr>
              <a:buSzPts val="900"/>
              <a:buFont typeface="Times New Roman"/>
              <a:buNone/>
              <a:defRPr sz="900"/>
            </a:lvl9pPr>
          </a:lstStyle>
          <a:p>
            <a:endParaRPr/>
          </a:p>
        </p:txBody>
      </p:sp>
      <p:sp>
        <p:nvSpPr>
          <p:cNvPr id="125" name="Google Shape;125;p19"/>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26" name="Google Shape;126;p19"/>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27" name="Google Shape;127;p19"/>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28"/>
        <p:cNvGrpSpPr/>
        <p:nvPr/>
      </p:nvGrpSpPr>
      <p:grpSpPr>
        <a:xfrm>
          <a:off x="0" y="0"/>
          <a:ext cx="0" cy="0"/>
          <a:chOff x="0" y="0"/>
          <a:chExt cx="0" cy="0"/>
        </a:xfrm>
      </p:grpSpPr>
      <p:sp>
        <p:nvSpPr>
          <p:cNvPr id="129" name="Google Shape;129;p20"/>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30" name="Google Shape;130;p20"/>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31" name="Google Shape;131;p20"/>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32"/>
        <p:cNvGrpSpPr/>
        <p:nvPr/>
      </p:nvGrpSpPr>
      <p:grpSpPr>
        <a:xfrm>
          <a:off x="0" y="0"/>
          <a:ext cx="0" cy="0"/>
          <a:chOff x="0" y="0"/>
          <a:chExt cx="0" cy="0"/>
        </a:xfrm>
      </p:grpSpPr>
      <p:sp>
        <p:nvSpPr>
          <p:cNvPr id="133" name="Google Shape;133;p21"/>
          <p:cNvSpPr txBox="1">
            <a:spLocks noGrp="1"/>
          </p:cNvSpPr>
          <p:nvPr>
            <p:ph type="title"/>
          </p:nvPr>
        </p:nvSpPr>
        <p:spPr>
          <a:xfrm>
            <a:off x="685800" y="609600"/>
            <a:ext cx="77724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34" name="Google Shape;134;p21"/>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35" name="Google Shape;135;p21"/>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36" name="Google Shape;136;p21"/>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3" name="Google Shape;23;p3"/>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3"/>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137"/>
        <p:cNvGrpSpPr/>
        <p:nvPr/>
      </p:nvGrpSpPr>
      <p:grpSpPr>
        <a:xfrm>
          <a:off x="0" y="0"/>
          <a:ext cx="0" cy="0"/>
          <a:chOff x="0" y="0"/>
          <a:chExt cx="0" cy="0"/>
        </a:xfrm>
      </p:grpSpPr>
      <p:sp>
        <p:nvSpPr>
          <p:cNvPr id="138" name="Google Shape;138;p2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39" name="Google Shape;139;p22"/>
          <p:cNvSpPr txBox="1">
            <a:spLocks noGrp="1"/>
          </p:cNvSpPr>
          <p:nvPr>
            <p:ph type="body" idx="1"/>
          </p:nvPr>
        </p:nvSpPr>
        <p:spPr>
          <a:xfrm>
            <a:off x="457200" y="1535113"/>
            <a:ext cx="4040100" cy="639900"/>
          </a:xfrm>
          <a:prstGeom prst="rect">
            <a:avLst/>
          </a:prstGeom>
          <a:noFill/>
          <a:ln>
            <a:noFill/>
          </a:ln>
        </p:spPr>
        <p:txBody>
          <a:bodyPr spcFirstLastPara="1" wrap="square" lIns="91425" tIns="45700" rIns="91425" bIns="45700" anchor="b" anchorCtr="0">
            <a:noAutofit/>
          </a:bodyPr>
          <a:lstStyle>
            <a:lvl1pPr marL="457200" lvl="0" indent="-228600" algn="l" rtl="0">
              <a:spcBef>
                <a:spcPts val="480"/>
              </a:spcBef>
              <a:spcAft>
                <a:spcPts val="0"/>
              </a:spcAft>
              <a:buClr>
                <a:schemeClr val="dk1"/>
              </a:buClr>
              <a:buSzPts val="2400"/>
              <a:buFont typeface="Times New Roman"/>
              <a:buNone/>
              <a:defRPr sz="2400" b="1"/>
            </a:lvl1pPr>
            <a:lvl2pPr marL="914400" lvl="1" indent="-228600" algn="l" rtl="0">
              <a:spcBef>
                <a:spcPts val="400"/>
              </a:spcBef>
              <a:spcAft>
                <a:spcPts val="0"/>
              </a:spcAft>
              <a:buClr>
                <a:schemeClr val="dk1"/>
              </a:buClr>
              <a:buSzPts val="2000"/>
              <a:buFont typeface="Times New Roman"/>
              <a:buNone/>
              <a:defRPr sz="2000" b="1"/>
            </a:lvl2pPr>
            <a:lvl3pPr marL="1371600" lvl="2" indent="-228600" algn="l" rtl="0">
              <a:spcBef>
                <a:spcPts val="360"/>
              </a:spcBef>
              <a:spcAft>
                <a:spcPts val="0"/>
              </a:spcAft>
              <a:buClr>
                <a:schemeClr val="dk1"/>
              </a:buClr>
              <a:buSzPts val="1800"/>
              <a:buFont typeface="Times New Roman"/>
              <a:buNone/>
              <a:defRPr sz="1800" b="1"/>
            </a:lvl3pPr>
            <a:lvl4pPr marL="1828800" lvl="3" indent="-228600" algn="l" rtl="0">
              <a:spcBef>
                <a:spcPts val="320"/>
              </a:spcBef>
              <a:spcAft>
                <a:spcPts val="0"/>
              </a:spcAft>
              <a:buClr>
                <a:schemeClr val="dk1"/>
              </a:buClr>
              <a:buSzPts val="1600"/>
              <a:buFont typeface="Times New Roman"/>
              <a:buNone/>
              <a:defRPr sz="1600" b="1"/>
            </a:lvl4pPr>
            <a:lvl5pPr marL="2286000" lvl="4" indent="-228600" algn="l" rtl="0">
              <a:spcBef>
                <a:spcPts val="320"/>
              </a:spcBef>
              <a:spcAft>
                <a:spcPts val="0"/>
              </a:spcAft>
              <a:buClr>
                <a:schemeClr val="dk1"/>
              </a:buClr>
              <a:buSzPts val="1600"/>
              <a:buFont typeface="Times New Roman"/>
              <a:buNone/>
              <a:defRPr sz="1600" b="1"/>
            </a:lvl5pPr>
            <a:lvl6pPr marL="2743200" lvl="5" indent="-228600" algn="l" rtl="0">
              <a:spcBef>
                <a:spcPts val="320"/>
              </a:spcBef>
              <a:spcAft>
                <a:spcPts val="0"/>
              </a:spcAft>
              <a:buClr>
                <a:schemeClr val="dk1"/>
              </a:buClr>
              <a:buSzPts val="1600"/>
              <a:buFont typeface="Times New Roman"/>
              <a:buNone/>
              <a:defRPr sz="1600" b="1"/>
            </a:lvl6pPr>
            <a:lvl7pPr marL="3200400" lvl="6" indent="-228600" algn="l" rtl="0">
              <a:spcBef>
                <a:spcPts val="320"/>
              </a:spcBef>
              <a:spcAft>
                <a:spcPts val="0"/>
              </a:spcAft>
              <a:buClr>
                <a:schemeClr val="dk1"/>
              </a:buClr>
              <a:buSzPts val="1600"/>
              <a:buFont typeface="Times New Roman"/>
              <a:buNone/>
              <a:defRPr sz="1600" b="1"/>
            </a:lvl7pPr>
            <a:lvl8pPr marL="3657600" lvl="7" indent="-228600" algn="l" rtl="0">
              <a:spcBef>
                <a:spcPts val="320"/>
              </a:spcBef>
              <a:spcAft>
                <a:spcPts val="0"/>
              </a:spcAft>
              <a:buClr>
                <a:schemeClr val="dk1"/>
              </a:buClr>
              <a:buSzPts val="1600"/>
              <a:buFont typeface="Times New Roman"/>
              <a:buNone/>
              <a:defRPr sz="1600" b="1"/>
            </a:lvl8pPr>
            <a:lvl9pPr marL="4114800" lvl="8" indent="-228600" algn="l" rtl="0">
              <a:spcBef>
                <a:spcPts val="320"/>
              </a:spcBef>
              <a:spcAft>
                <a:spcPts val="0"/>
              </a:spcAft>
              <a:buClr>
                <a:schemeClr val="dk1"/>
              </a:buClr>
              <a:buSzPts val="1600"/>
              <a:buFont typeface="Times New Roman"/>
              <a:buNone/>
              <a:defRPr sz="1600" b="1"/>
            </a:lvl9pPr>
          </a:lstStyle>
          <a:p>
            <a:endParaRPr/>
          </a:p>
        </p:txBody>
      </p:sp>
      <p:sp>
        <p:nvSpPr>
          <p:cNvPr id="140" name="Google Shape;140;p22"/>
          <p:cNvSpPr txBox="1">
            <a:spLocks noGrp="1"/>
          </p:cNvSpPr>
          <p:nvPr>
            <p:ph type="body" idx="2"/>
          </p:nvPr>
        </p:nvSpPr>
        <p:spPr>
          <a:xfrm>
            <a:off x="457200" y="2174875"/>
            <a:ext cx="4040100" cy="3951300"/>
          </a:xfrm>
          <a:prstGeom prst="rect">
            <a:avLst/>
          </a:prstGeom>
          <a:noFill/>
          <a:ln>
            <a:noFill/>
          </a:ln>
        </p:spPr>
        <p:txBody>
          <a:bodyPr spcFirstLastPara="1" wrap="square" lIns="91425" tIns="45700" rIns="91425" bIns="45700" anchor="t" anchorCtr="0">
            <a:noAutofit/>
          </a:bodyPr>
          <a:lstStyle>
            <a:lvl1pPr marL="457200" lvl="0" indent="-381000" algn="l" rtl="0">
              <a:spcBef>
                <a:spcPts val="480"/>
              </a:spcBef>
              <a:spcAft>
                <a:spcPts val="0"/>
              </a:spcAft>
              <a:buClr>
                <a:schemeClr val="dk1"/>
              </a:buClr>
              <a:buSzPts val="2400"/>
              <a:buFont typeface="Times New Roman"/>
              <a:buChar char="•"/>
              <a:defRPr sz="2400"/>
            </a:lvl1pPr>
            <a:lvl2pPr marL="914400" lvl="1" indent="-355600" algn="l" rtl="0">
              <a:spcBef>
                <a:spcPts val="400"/>
              </a:spcBef>
              <a:spcAft>
                <a:spcPts val="0"/>
              </a:spcAft>
              <a:buClr>
                <a:schemeClr val="dk1"/>
              </a:buClr>
              <a:buSzPts val="2000"/>
              <a:buFont typeface="Times New Roman"/>
              <a:buChar char="–"/>
              <a:defRPr sz="2000"/>
            </a:lvl2pPr>
            <a:lvl3pPr marL="1371600" lvl="2" indent="-342900" algn="l" rtl="0">
              <a:spcBef>
                <a:spcPts val="360"/>
              </a:spcBef>
              <a:spcAft>
                <a:spcPts val="0"/>
              </a:spcAft>
              <a:buClr>
                <a:schemeClr val="dk1"/>
              </a:buClr>
              <a:buSzPts val="1800"/>
              <a:buFont typeface="Times New Roman"/>
              <a:buChar char="•"/>
              <a:defRPr sz="1800"/>
            </a:lvl3pPr>
            <a:lvl4pPr marL="1828800" lvl="3" indent="-330200" algn="l" rtl="0">
              <a:spcBef>
                <a:spcPts val="320"/>
              </a:spcBef>
              <a:spcAft>
                <a:spcPts val="0"/>
              </a:spcAft>
              <a:buClr>
                <a:schemeClr val="dk1"/>
              </a:buClr>
              <a:buSzPts val="1600"/>
              <a:buFont typeface="Times New Roman"/>
              <a:buChar char="–"/>
              <a:defRPr sz="1600"/>
            </a:lvl4pPr>
            <a:lvl5pPr marL="2286000" lvl="4" indent="-330200" algn="l" rtl="0">
              <a:spcBef>
                <a:spcPts val="320"/>
              </a:spcBef>
              <a:spcAft>
                <a:spcPts val="0"/>
              </a:spcAft>
              <a:buClr>
                <a:schemeClr val="dk1"/>
              </a:buClr>
              <a:buSzPts val="1600"/>
              <a:buFont typeface="Times New Roman"/>
              <a:buChar char="»"/>
              <a:defRPr sz="1600"/>
            </a:lvl5pPr>
            <a:lvl6pPr marL="2743200" lvl="5" indent="-330200" algn="l" rtl="0">
              <a:spcBef>
                <a:spcPts val="320"/>
              </a:spcBef>
              <a:spcAft>
                <a:spcPts val="0"/>
              </a:spcAft>
              <a:buClr>
                <a:schemeClr val="dk1"/>
              </a:buClr>
              <a:buSzPts val="1600"/>
              <a:buFont typeface="Times New Roman"/>
              <a:buChar char="»"/>
              <a:defRPr sz="1600"/>
            </a:lvl6pPr>
            <a:lvl7pPr marL="3200400" lvl="6" indent="-330200" algn="l" rtl="0">
              <a:spcBef>
                <a:spcPts val="320"/>
              </a:spcBef>
              <a:spcAft>
                <a:spcPts val="0"/>
              </a:spcAft>
              <a:buClr>
                <a:schemeClr val="dk1"/>
              </a:buClr>
              <a:buSzPts val="1600"/>
              <a:buFont typeface="Times New Roman"/>
              <a:buChar char="»"/>
              <a:defRPr sz="1600"/>
            </a:lvl7pPr>
            <a:lvl8pPr marL="3657600" lvl="7" indent="-330200" algn="l" rtl="0">
              <a:spcBef>
                <a:spcPts val="320"/>
              </a:spcBef>
              <a:spcAft>
                <a:spcPts val="0"/>
              </a:spcAft>
              <a:buClr>
                <a:schemeClr val="dk1"/>
              </a:buClr>
              <a:buSzPts val="1600"/>
              <a:buFont typeface="Times New Roman"/>
              <a:buChar char="»"/>
              <a:defRPr sz="1600"/>
            </a:lvl8pPr>
            <a:lvl9pPr marL="4114800" lvl="8" indent="-330200" algn="l" rtl="0">
              <a:spcBef>
                <a:spcPts val="320"/>
              </a:spcBef>
              <a:spcAft>
                <a:spcPts val="0"/>
              </a:spcAft>
              <a:buClr>
                <a:schemeClr val="dk1"/>
              </a:buClr>
              <a:buSzPts val="1600"/>
              <a:buFont typeface="Times New Roman"/>
              <a:buChar char="»"/>
              <a:defRPr sz="1600"/>
            </a:lvl9pPr>
          </a:lstStyle>
          <a:p>
            <a:endParaRPr/>
          </a:p>
        </p:txBody>
      </p:sp>
      <p:sp>
        <p:nvSpPr>
          <p:cNvPr id="141" name="Google Shape;141;p22"/>
          <p:cNvSpPr txBox="1">
            <a:spLocks noGrp="1"/>
          </p:cNvSpPr>
          <p:nvPr>
            <p:ph type="body" idx="3"/>
          </p:nvPr>
        </p:nvSpPr>
        <p:spPr>
          <a:xfrm>
            <a:off x="4645025" y="1535113"/>
            <a:ext cx="4041900" cy="639900"/>
          </a:xfrm>
          <a:prstGeom prst="rect">
            <a:avLst/>
          </a:prstGeom>
          <a:noFill/>
          <a:ln>
            <a:noFill/>
          </a:ln>
        </p:spPr>
        <p:txBody>
          <a:bodyPr spcFirstLastPara="1" wrap="square" lIns="91425" tIns="45700" rIns="91425" bIns="45700" anchor="b" anchorCtr="0">
            <a:noAutofit/>
          </a:bodyPr>
          <a:lstStyle>
            <a:lvl1pPr marL="457200" lvl="0" indent="-228600" algn="l" rtl="0">
              <a:spcBef>
                <a:spcPts val="480"/>
              </a:spcBef>
              <a:spcAft>
                <a:spcPts val="0"/>
              </a:spcAft>
              <a:buClr>
                <a:schemeClr val="dk1"/>
              </a:buClr>
              <a:buSzPts val="2400"/>
              <a:buFont typeface="Times New Roman"/>
              <a:buNone/>
              <a:defRPr sz="2400" b="1"/>
            </a:lvl1pPr>
            <a:lvl2pPr marL="914400" lvl="1" indent="-228600" algn="l" rtl="0">
              <a:spcBef>
                <a:spcPts val="400"/>
              </a:spcBef>
              <a:spcAft>
                <a:spcPts val="0"/>
              </a:spcAft>
              <a:buClr>
                <a:schemeClr val="dk1"/>
              </a:buClr>
              <a:buSzPts val="2000"/>
              <a:buFont typeface="Times New Roman"/>
              <a:buNone/>
              <a:defRPr sz="2000" b="1"/>
            </a:lvl2pPr>
            <a:lvl3pPr marL="1371600" lvl="2" indent="-228600" algn="l" rtl="0">
              <a:spcBef>
                <a:spcPts val="360"/>
              </a:spcBef>
              <a:spcAft>
                <a:spcPts val="0"/>
              </a:spcAft>
              <a:buClr>
                <a:schemeClr val="dk1"/>
              </a:buClr>
              <a:buSzPts val="1800"/>
              <a:buFont typeface="Times New Roman"/>
              <a:buNone/>
              <a:defRPr sz="1800" b="1"/>
            </a:lvl3pPr>
            <a:lvl4pPr marL="1828800" lvl="3" indent="-228600" algn="l" rtl="0">
              <a:spcBef>
                <a:spcPts val="320"/>
              </a:spcBef>
              <a:spcAft>
                <a:spcPts val="0"/>
              </a:spcAft>
              <a:buClr>
                <a:schemeClr val="dk1"/>
              </a:buClr>
              <a:buSzPts val="1600"/>
              <a:buFont typeface="Times New Roman"/>
              <a:buNone/>
              <a:defRPr sz="1600" b="1"/>
            </a:lvl4pPr>
            <a:lvl5pPr marL="2286000" lvl="4" indent="-228600" algn="l" rtl="0">
              <a:spcBef>
                <a:spcPts val="320"/>
              </a:spcBef>
              <a:spcAft>
                <a:spcPts val="0"/>
              </a:spcAft>
              <a:buClr>
                <a:schemeClr val="dk1"/>
              </a:buClr>
              <a:buSzPts val="1600"/>
              <a:buFont typeface="Times New Roman"/>
              <a:buNone/>
              <a:defRPr sz="1600" b="1"/>
            </a:lvl5pPr>
            <a:lvl6pPr marL="2743200" lvl="5" indent="-228600" algn="l" rtl="0">
              <a:spcBef>
                <a:spcPts val="320"/>
              </a:spcBef>
              <a:spcAft>
                <a:spcPts val="0"/>
              </a:spcAft>
              <a:buClr>
                <a:schemeClr val="dk1"/>
              </a:buClr>
              <a:buSzPts val="1600"/>
              <a:buFont typeface="Times New Roman"/>
              <a:buNone/>
              <a:defRPr sz="1600" b="1"/>
            </a:lvl6pPr>
            <a:lvl7pPr marL="3200400" lvl="6" indent="-228600" algn="l" rtl="0">
              <a:spcBef>
                <a:spcPts val="320"/>
              </a:spcBef>
              <a:spcAft>
                <a:spcPts val="0"/>
              </a:spcAft>
              <a:buClr>
                <a:schemeClr val="dk1"/>
              </a:buClr>
              <a:buSzPts val="1600"/>
              <a:buFont typeface="Times New Roman"/>
              <a:buNone/>
              <a:defRPr sz="1600" b="1"/>
            </a:lvl7pPr>
            <a:lvl8pPr marL="3657600" lvl="7" indent="-228600" algn="l" rtl="0">
              <a:spcBef>
                <a:spcPts val="320"/>
              </a:spcBef>
              <a:spcAft>
                <a:spcPts val="0"/>
              </a:spcAft>
              <a:buClr>
                <a:schemeClr val="dk1"/>
              </a:buClr>
              <a:buSzPts val="1600"/>
              <a:buFont typeface="Times New Roman"/>
              <a:buNone/>
              <a:defRPr sz="1600" b="1"/>
            </a:lvl8pPr>
            <a:lvl9pPr marL="4114800" lvl="8" indent="-228600" algn="l" rtl="0">
              <a:spcBef>
                <a:spcPts val="320"/>
              </a:spcBef>
              <a:spcAft>
                <a:spcPts val="0"/>
              </a:spcAft>
              <a:buClr>
                <a:schemeClr val="dk1"/>
              </a:buClr>
              <a:buSzPts val="1600"/>
              <a:buFont typeface="Times New Roman"/>
              <a:buNone/>
              <a:defRPr sz="1600" b="1"/>
            </a:lvl9pPr>
          </a:lstStyle>
          <a:p>
            <a:endParaRPr/>
          </a:p>
        </p:txBody>
      </p:sp>
      <p:sp>
        <p:nvSpPr>
          <p:cNvPr id="142" name="Google Shape;142;p22"/>
          <p:cNvSpPr txBox="1">
            <a:spLocks noGrp="1"/>
          </p:cNvSpPr>
          <p:nvPr>
            <p:ph type="body" idx="4"/>
          </p:nvPr>
        </p:nvSpPr>
        <p:spPr>
          <a:xfrm>
            <a:off x="4645025" y="2174875"/>
            <a:ext cx="4041900" cy="3951300"/>
          </a:xfrm>
          <a:prstGeom prst="rect">
            <a:avLst/>
          </a:prstGeom>
          <a:noFill/>
          <a:ln>
            <a:noFill/>
          </a:ln>
        </p:spPr>
        <p:txBody>
          <a:bodyPr spcFirstLastPara="1" wrap="square" lIns="91425" tIns="45700" rIns="91425" bIns="45700" anchor="t" anchorCtr="0">
            <a:noAutofit/>
          </a:bodyPr>
          <a:lstStyle>
            <a:lvl1pPr marL="457200" lvl="0" indent="-381000" algn="l" rtl="0">
              <a:spcBef>
                <a:spcPts val="480"/>
              </a:spcBef>
              <a:spcAft>
                <a:spcPts val="0"/>
              </a:spcAft>
              <a:buClr>
                <a:schemeClr val="dk1"/>
              </a:buClr>
              <a:buSzPts val="2400"/>
              <a:buFont typeface="Times New Roman"/>
              <a:buChar char="•"/>
              <a:defRPr sz="2400"/>
            </a:lvl1pPr>
            <a:lvl2pPr marL="914400" lvl="1" indent="-355600" algn="l" rtl="0">
              <a:spcBef>
                <a:spcPts val="400"/>
              </a:spcBef>
              <a:spcAft>
                <a:spcPts val="0"/>
              </a:spcAft>
              <a:buClr>
                <a:schemeClr val="dk1"/>
              </a:buClr>
              <a:buSzPts val="2000"/>
              <a:buFont typeface="Times New Roman"/>
              <a:buChar char="–"/>
              <a:defRPr sz="2000"/>
            </a:lvl2pPr>
            <a:lvl3pPr marL="1371600" lvl="2" indent="-342900" algn="l" rtl="0">
              <a:spcBef>
                <a:spcPts val="360"/>
              </a:spcBef>
              <a:spcAft>
                <a:spcPts val="0"/>
              </a:spcAft>
              <a:buClr>
                <a:schemeClr val="dk1"/>
              </a:buClr>
              <a:buSzPts val="1800"/>
              <a:buFont typeface="Times New Roman"/>
              <a:buChar char="•"/>
              <a:defRPr sz="1800"/>
            </a:lvl3pPr>
            <a:lvl4pPr marL="1828800" lvl="3" indent="-330200" algn="l" rtl="0">
              <a:spcBef>
                <a:spcPts val="320"/>
              </a:spcBef>
              <a:spcAft>
                <a:spcPts val="0"/>
              </a:spcAft>
              <a:buClr>
                <a:schemeClr val="dk1"/>
              </a:buClr>
              <a:buSzPts val="1600"/>
              <a:buFont typeface="Times New Roman"/>
              <a:buChar char="–"/>
              <a:defRPr sz="1600"/>
            </a:lvl4pPr>
            <a:lvl5pPr marL="2286000" lvl="4" indent="-330200" algn="l" rtl="0">
              <a:spcBef>
                <a:spcPts val="320"/>
              </a:spcBef>
              <a:spcAft>
                <a:spcPts val="0"/>
              </a:spcAft>
              <a:buClr>
                <a:schemeClr val="dk1"/>
              </a:buClr>
              <a:buSzPts val="1600"/>
              <a:buFont typeface="Times New Roman"/>
              <a:buChar char="»"/>
              <a:defRPr sz="1600"/>
            </a:lvl5pPr>
            <a:lvl6pPr marL="2743200" lvl="5" indent="-330200" algn="l" rtl="0">
              <a:spcBef>
                <a:spcPts val="320"/>
              </a:spcBef>
              <a:spcAft>
                <a:spcPts val="0"/>
              </a:spcAft>
              <a:buClr>
                <a:schemeClr val="dk1"/>
              </a:buClr>
              <a:buSzPts val="1600"/>
              <a:buFont typeface="Times New Roman"/>
              <a:buChar char="»"/>
              <a:defRPr sz="1600"/>
            </a:lvl6pPr>
            <a:lvl7pPr marL="3200400" lvl="6" indent="-330200" algn="l" rtl="0">
              <a:spcBef>
                <a:spcPts val="320"/>
              </a:spcBef>
              <a:spcAft>
                <a:spcPts val="0"/>
              </a:spcAft>
              <a:buClr>
                <a:schemeClr val="dk1"/>
              </a:buClr>
              <a:buSzPts val="1600"/>
              <a:buFont typeface="Times New Roman"/>
              <a:buChar char="»"/>
              <a:defRPr sz="1600"/>
            </a:lvl7pPr>
            <a:lvl8pPr marL="3657600" lvl="7" indent="-330200" algn="l" rtl="0">
              <a:spcBef>
                <a:spcPts val="320"/>
              </a:spcBef>
              <a:spcAft>
                <a:spcPts val="0"/>
              </a:spcAft>
              <a:buClr>
                <a:schemeClr val="dk1"/>
              </a:buClr>
              <a:buSzPts val="1600"/>
              <a:buFont typeface="Times New Roman"/>
              <a:buChar char="»"/>
              <a:defRPr sz="1600"/>
            </a:lvl8pPr>
            <a:lvl9pPr marL="4114800" lvl="8" indent="-330200" algn="l" rtl="0">
              <a:spcBef>
                <a:spcPts val="320"/>
              </a:spcBef>
              <a:spcAft>
                <a:spcPts val="0"/>
              </a:spcAft>
              <a:buClr>
                <a:schemeClr val="dk1"/>
              </a:buClr>
              <a:buSzPts val="1600"/>
              <a:buFont typeface="Times New Roman"/>
              <a:buChar char="»"/>
              <a:defRPr sz="1600"/>
            </a:lvl9pPr>
          </a:lstStyle>
          <a:p>
            <a:endParaRPr/>
          </a:p>
        </p:txBody>
      </p:sp>
      <p:sp>
        <p:nvSpPr>
          <p:cNvPr id="143" name="Google Shape;143;p22"/>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44" name="Google Shape;144;p22"/>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45" name="Google Shape;145;p22"/>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146"/>
        <p:cNvGrpSpPr/>
        <p:nvPr/>
      </p:nvGrpSpPr>
      <p:grpSpPr>
        <a:xfrm>
          <a:off x="0" y="0"/>
          <a:ext cx="0" cy="0"/>
          <a:chOff x="0" y="0"/>
          <a:chExt cx="0" cy="0"/>
        </a:xfrm>
      </p:grpSpPr>
      <p:sp>
        <p:nvSpPr>
          <p:cNvPr id="147" name="Google Shape;147;p23"/>
          <p:cNvSpPr txBox="1">
            <a:spLocks noGrp="1"/>
          </p:cNvSpPr>
          <p:nvPr>
            <p:ph type="title"/>
          </p:nvPr>
        </p:nvSpPr>
        <p:spPr>
          <a:xfrm>
            <a:off x="685800" y="609600"/>
            <a:ext cx="77724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48" name="Google Shape;148;p23"/>
          <p:cNvSpPr txBox="1">
            <a:spLocks noGrp="1"/>
          </p:cNvSpPr>
          <p:nvPr>
            <p:ph type="body" idx="1"/>
          </p:nvPr>
        </p:nvSpPr>
        <p:spPr>
          <a:xfrm>
            <a:off x="685800" y="1981200"/>
            <a:ext cx="3810000" cy="4114800"/>
          </a:xfrm>
          <a:prstGeom prst="rect">
            <a:avLst/>
          </a:prstGeom>
          <a:noFill/>
          <a:ln>
            <a:noFill/>
          </a:ln>
        </p:spPr>
        <p:txBody>
          <a:bodyPr spcFirstLastPara="1" wrap="square" lIns="91425" tIns="45700" rIns="91425" bIns="45700" anchor="t" anchorCtr="0">
            <a:noAutofit/>
          </a:bodyPr>
          <a:lstStyle>
            <a:lvl1pPr marL="457200" lvl="0" indent="-406400" algn="l" rtl="0">
              <a:spcBef>
                <a:spcPts val="560"/>
              </a:spcBef>
              <a:spcAft>
                <a:spcPts val="0"/>
              </a:spcAft>
              <a:buClr>
                <a:schemeClr val="dk1"/>
              </a:buClr>
              <a:buSzPts val="2800"/>
              <a:buFont typeface="Times New Roman"/>
              <a:buChar char="•"/>
              <a:defRPr sz="2800"/>
            </a:lvl1pPr>
            <a:lvl2pPr marL="914400" lvl="1" indent="-381000" algn="l" rtl="0">
              <a:spcBef>
                <a:spcPts val="480"/>
              </a:spcBef>
              <a:spcAft>
                <a:spcPts val="0"/>
              </a:spcAft>
              <a:buClr>
                <a:schemeClr val="dk1"/>
              </a:buClr>
              <a:buSzPts val="2400"/>
              <a:buFont typeface="Times New Roman"/>
              <a:buChar char="–"/>
              <a:defRPr sz="2400"/>
            </a:lvl2pPr>
            <a:lvl3pPr marL="1371600" lvl="2" indent="-355600" algn="l" rtl="0">
              <a:spcBef>
                <a:spcPts val="400"/>
              </a:spcBef>
              <a:spcAft>
                <a:spcPts val="0"/>
              </a:spcAft>
              <a:buClr>
                <a:schemeClr val="dk1"/>
              </a:buClr>
              <a:buSzPts val="2000"/>
              <a:buFont typeface="Times New Roman"/>
              <a:buChar char="•"/>
              <a:defRPr sz="2000"/>
            </a:lvl3pPr>
            <a:lvl4pPr marL="1828800" lvl="3" indent="-342900" algn="l" rtl="0">
              <a:spcBef>
                <a:spcPts val="360"/>
              </a:spcBef>
              <a:spcAft>
                <a:spcPts val="0"/>
              </a:spcAft>
              <a:buClr>
                <a:schemeClr val="dk1"/>
              </a:buClr>
              <a:buSzPts val="1800"/>
              <a:buFont typeface="Times New Roman"/>
              <a:buChar char="–"/>
              <a:defRPr sz="1800"/>
            </a:lvl4pPr>
            <a:lvl5pPr marL="2286000" lvl="4" indent="-342900" algn="l" rtl="0">
              <a:spcBef>
                <a:spcPts val="360"/>
              </a:spcBef>
              <a:spcAft>
                <a:spcPts val="0"/>
              </a:spcAft>
              <a:buClr>
                <a:schemeClr val="dk1"/>
              </a:buClr>
              <a:buSzPts val="1800"/>
              <a:buFont typeface="Times New Roman"/>
              <a:buChar char="»"/>
              <a:defRPr sz="1800"/>
            </a:lvl5pPr>
            <a:lvl6pPr marL="2743200" lvl="5" indent="-342900" algn="l" rtl="0">
              <a:spcBef>
                <a:spcPts val="360"/>
              </a:spcBef>
              <a:spcAft>
                <a:spcPts val="0"/>
              </a:spcAft>
              <a:buClr>
                <a:schemeClr val="dk1"/>
              </a:buClr>
              <a:buSzPts val="1800"/>
              <a:buFont typeface="Times New Roman"/>
              <a:buChar char="»"/>
              <a:defRPr sz="1800"/>
            </a:lvl6pPr>
            <a:lvl7pPr marL="3200400" lvl="6" indent="-342900" algn="l" rtl="0">
              <a:spcBef>
                <a:spcPts val="360"/>
              </a:spcBef>
              <a:spcAft>
                <a:spcPts val="0"/>
              </a:spcAft>
              <a:buClr>
                <a:schemeClr val="dk1"/>
              </a:buClr>
              <a:buSzPts val="1800"/>
              <a:buFont typeface="Times New Roman"/>
              <a:buChar char="»"/>
              <a:defRPr sz="1800"/>
            </a:lvl7pPr>
            <a:lvl8pPr marL="3657600" lvl="7" indent="-342900" algn="l" rtl="0">
              <a:spcBef>
                <a:spcPts val="360"/>
              </a:spcBef>
              <a:spcAft>
                <a:spcPts val="0"/>
              </a:spcAft>
              <a:buClr>
                <a:schemeClr val="dk1"/>
              </a:buClr>
              <a:buSzPts val="1800"/>
              <a:buFont typeface="Times New Roman"/>
              <a:buChar char="»"/>
              <a:defRPr sz="1800"/>
            </a:lvl8pPr>
            <a:lvl9pPr marL="4114800" lvl="8" indent="-342900" algn="l" rtl="0">
              <a:spcBef>
                <a:spcPts val="360"/>
              </a:spcBef>
              <a:spcAft>
                <a:spcPts val="0"/>
              </a:spcAft>
              <a:buClr>
                <a:schemeClr val="dk1"/>
              </a:buClr>
              <a:buSzPts val="1800"/>
              <a:buFont typeface="Times New Roman"/>
              <a:buChar char="»"/>
              <a:defRPr sz="1800"/>
            </a:lvl9pPr>
          </a:lstStyle>
          <a:p>
            <a:endParaRPr/>
          </a:p>
        </p:txBody>
      </p:sp>
      <p:sp>
        <p:nvSpPr>
          <p:cNvPr id="149" name="Google Shape;149;p23"/>
          <p:cNvSpPr txBox="1">
            <a:spLocks noGrp="1"/>
          </p:cNvSpPr>
          <p:nvPr>
            <p:ph type="body" idx="2"/>
          </p:nvPr>
        </p:nvSpPr>
        <p:spPr>
          <a:xfrm>
            <a:off x="4648200" y="1981200"/>
            <a:ext cx="3810000" cy="4114800"/>
          </a:xfrm>
          <a:prstGeom prst="rect">
            <a:avLst/>
          </a:prstGeom>
          <a:noFill/>
          <a:ln>
            <a:noFill/>
          </a:ln>
        </p:spPr>
        <p:txBody>
          <a:bodyPr spcFirstLastPara="1" wrap="square" lIns="91425" tIns="45700" rIns="91425" bIns="45700" anchor="t" anchorCtr="0">
            <a:noAutofit/>
          </a:bodyPr>
          <a:lstStyle>
            <a:lvl1pPr marL="457200" lvl="0" indent="-406400" algn="l" rtl="0">
              <a:spcBef>
                <a:spcPts val="560"/>
              </a:spcBef>
              <a:spcAft>
                <a:spcPts val="0"/>
              </a:spcAft>
              <a:buClr>
                <a:schemeClr val="dk1"/>
              </a:buClr>
              <a:buSzPts val="2800"/>
              <a:buFont typeface="Times New Roman"/>
              <a:buChar char="•"/>
              <a:defRPr sz="2800"/>
            </a:lvl1pPr>
            <a:lvl2pPr marL="914400" lvl="1" indent="-381000" algn="l" rtl="0">
              <a:spcBef>
                <a:spcPts val="480"/>
              </a:spcBef>
              <a:spcAft>
                <a:spcPts val="0"/>
              </a:spcAft>
              <a:buClr>
                <a:schemeClr val="dk1"/>
              </a:buClr>
              <a:buSzPts val="2400"/>
              <a:buFont typeface="Times New Roman"/>
              <a:buChar char="–"/>
              <a:defRPr sz="2400"/>
            </a:lvl2pPr>
            <a:lvl3pPr marL="1371600" lvl="2" indent="-355600" algn="l" rtl="0">
              <a:spcBef>
                <a:spcPts val="400"/>
              </a:spcBef>
              <a:spcAft>
                <a:spcPts val="0"/>
              </a:spcAft>
              <a:buClr>
                <a:schemeClr val="dk1"/>
              </a:buClr>
              <a:buSzPts val="2000"/>
              <a:buFont typeface="Times New Roman"/>
              <a:buChar char="•"/>
              <a:defRPr sz="2000"/>
            </a:lvl3pPr>
            <a:lvl4pPr marL="1828800" lvl="3" indent="-342900" algn="l" rtl="0">
              <a:spcBef>
                <a:spcPts val="360"/>
              </a:spcBef>
              <a:spcAft>
                <a:spcPts val="0"/>
              </a:spcAft>
              <a:buClr>
                <a:schemeClr val="dk1"/>
              </a:buClr>
              <a:buSzPts val="1800"/>
              <a:buFont typeface="Times New Roman"/>
              <a:buChar char="–"/>
              <a:defRPr sz="1800"/>
            </a:lvl4pPr>
            <a:lvl5pPr marL="2286000" lvl="4" indent="-342900" algn="l" rtl="0">
              <a:spcBef>
                <a:spcPts val="360"/>
              </a:spcBef>
              <a:spcAft>
                <a:spcPts val="0"/>
              </a:spcAft>
              <a:buClr>
                <a:schemeClr val="dk1"/>
              </a:buClr>
              <a:buSzPts val="1800"/>
              <a:buFont typeface="Times New Roman"/>
              <a:buChar char="»"/>
              <a:defRPr sz="1800"/>
            </a:lvl5pPr>
            <a:lvl6pPr marL="2743200" lvl="5" indent="-342900" algn="l" rtl="0">
              <a:spcBef>
                <a:spcPts val="360"/>
              </a:spcBef>
              <a:spcAft>
                <a:spcPts val="0"/>
              </a:spcAft>
              <a:buClr>
                <a:schemeClr val="dk1"/>
              </a:buClr>
              <a:buSzPts val="1800"/>
              <a:buFont typeface="Times New Roman"/>
              <a:buChar char="»"/>
              <a:defRPr sz="1800"/>
            </a:lvl6pPr>
            <a:lvl7pPr marL="3200400" lvl="6" indent="-342900" algn="l" rtl="0">
              <a:spcBef>
                <a:spcPts val="360"/>
              </a:spcBef>
              <a:spcAft>
                <a:spcPts val="0"/>
              </a:spcAft>
              <a:buClr>
                <a:schemeClr val="dk1"/>
              </a:buClr>
              <a:buSzPts val="1800"/>
              <a:buFont typeface="Times New Roman"/>
              <a:buChar char="»"/>
              <a:defRPr sz="1800"/>
            </a:lvl7pPr>
            <a:lvl8pPr marL="3657600" lvl="7" indent="-342900" algn="l" rtl="0">
              <a:spcBef>
                <a:spcPts val="360"/>
              </a:spcBef>
              <a:spcAft>
                <a:spcPts val="0"/>
              </a:spcAft>
              <a:buClr>
                <a:schemeClr val="dk1"/>
              </a:buClr>
              <a:buSzPts val="1800"/>
              <a:buFont typeface="Times New Roman"/>
              <a:buChar char="»"/>
              <a:defRPr sz="1800"/>
            </a:lvl8pPr>
            <a:lvl9pPr marL="4114800" lvl="8" indent="-342900" algn="l" rtl="0">
              <a:spcBef>
                <a:spcPts val="360"/>
              </a:spcBef>
              <a:spcAft>
                <a:spcPts val="0"/>
              </a:spcAft>
              <a:buClr>
                <a:schemeClr val="dk1"/>
              </a:buClr>
              <a:buSzPts val="1800"/>
              <a:buFont typeface="Times New Roman"/>
              <a:buChar char="»"/>
              <a:defRPr sz="1800"/>
            </a:lvl9pPr>
          </a:lstStyle>
          <a:p>
            <a:endParaRPr/>
          </a:p>
        </p:txBody>
      </p:sp>
      <p:sp>
        <p:nvSpPr>
          <p:cNvPr id="150" name="Google Shape;150;p23"/>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51" name="Google Shape;151;p23"/>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52" name="Google Shape;152;p23"/>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3"/>
        <p:cNvGrpSpPr/>
        <p:nvPr/>
      </p:nvGrpSpPr>
      <p:grpSpPr>
        <a:xfrm>
          <a:off x="0" y="0"/>
          <a:ext cx="0" cy="0"/>
          <a:chOff x="0" y="0"/>
          <a:chExt cx="0" cy="0"/>
        </a:xfrm>
      </p:grpSpPr>
      <p:sp>
        <p:nvSpPr>
          <p:cNvPr id="154" name="Google Shape;154;p24"/>
          <p:cNvSpPr txBox="1">
            <a:spLocks noGrp="1"/>
          </p:cNvSpPr>
          <p:nvPr>
            <p:ph type="title"/>
          </p:nvPr>
        </p:nvSpPr>
        <p:spPr>
          <a:xfrm>
            <a:off x="722313" y="4406900"/>
            <a:ext cx="7772400" cy="1362000"/>
          </a:xfrm>
          <a:prstGeom prst="rect">
            <a:avLst/>
          </a:prstGeom>
          <a:noFill/>
          <a:ln>
            <a:noFill/>
          </a:ln>
        </p:spPr>
        <p:txBody>
          <a:bodyPr spcFirstLastPara="1" wrap="square" lIns="91425" tIns="45700" rIns="91425" bIns="45700" anchor="t" anchorCtr="0">
            <a:noAutofit/>
          </a:bodyPr>
          <a:lstStyle>
            <a:lvl1pPr lvl="0" algn="l" rtl="0">
              <a:spcBef>
                <a:spcPts val="0"/>
              </a:spcBef>
              <a:spcAft>
                <a:spcPts val="0"/>
              </a:spcAft>
              <a:buSzPts val="1400"/>
              <a:buNone/>
              <a:defRPr sz="4000" b="1" cap="none"/>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55" name="Google Shape;155;p24"/>
          <p:cNvSpPr txBox="1">
            <a:spLocks noGrp="1"/>
          </p:cNvSpPr>
          <p:nvPr>
            <p:ph type="body" idx="1"/>
          </p:nvPr>
        </p:nvSpPr>
        <p:spPr>
          <a:xfrm>
            <a:off x="722313" y="2906713"/>
            <a:ext cx="7772400" cy="1500300"/>
          </a:xfrm>
          <a:prstGeom prst="rect">
            <a:avLst/>
          </a:prstGeom>
          <a:noFill/>
          <a:ln>
            <a:noFill/>
          </a:ln>
        </p:spPr>
        <p:txBody>
          <a:bodyPr spcFirstLastPara="1" wrap="square" lIns="91425" tIns="45700" rIns="91425" bIns="45700" anchor="b" anchorCtr="0">
            <a:noAutofit/>
          </a:bodyPr>
          <a:lstStyle>
            <a:lvl1pPr marL="457200" lvl="0" indent="-228600" algn="l" rtl="0">
              <a:spcBef>
                <a:spcPts val="400"/>
              </a:spcBef>
              <a:spcAft>
                <a:spcPts val="0"/>
              </a:spcAft>
              <a:buClr>
                <a:schemeClr val="dk1"/>
              </a:buClr>
              <a:buSzPts val="2000"/>
              <a:buFont typeface="Times New Roman"/>
              <a:buNone/>
              <a:defRPr sz="2000"/>
            </a:lvl1pPr>
            <a:lvl2pPr marL="914400" lvl="1" indent="-228600" algn="l" rtl="0">
              <a:spcBef>
                <a:spcPts val="360"/>
              </a:spcBef>
              <a:spcAft>
                <a:spcPts val="0"/>
              </a:spcAft>
              <a:buClr>
                <a:schemeClr val="dk1"/>
              </a:buClr>
              <a:buSzPts val="1800"/>
              <a:buFont typeface="Times New Roman"/>
              <a:buNone/>
              <a:defRPr sz="1800"/>
            </a:lvl2pPr>
            <a:lvl3pPr marL="1371600" lvl="2" indent="-228600" algn="l" rtl="0">
              <a:spcBef>
                <a:spcPts val="320"/>
              </a:spcBef>
              <a:spcAft>
                <a:spcPts val="0"/>
              </a:spcAft>
              <a:buClr>
                <a:schemeClr val="dk1"/>
              </a:buClr>
              <a:buSzPts val="1600"/>
              <a:buFont typeface="Times New Roman"/>
              <a:buNone/>
              <a:defRPr sz="1600"/>
            </a:lvl3pPr>
            <a:lvl4pPr marL="1828800" lvl="3" indent="-228600" algn="l" rtl="0">
              <a:spcBef>
                <a:spcPts val="280"/>
              </a:spcBef>
              <a:spcAft>
                <a:spcPts val="0"/>
              </a:spcAft>
              <a:buClr>
                <a:schemeClr val="dk1"/>
              </a:buClr>
              <a:buSzPts val="1400"/>
              <a:buFont typeface="Times New Roman"/>
              <a:buNone/>
              <a:defRPr sz="1400"/>
            </a:lvl4pPr>
            <a:lvl5pPr marL="2286000" lvl="4" indent="-228600" algn="l" rtl="0">
              <a:spcBef>
                <a:spcPts val="280"/>
              </a:spcBef>
              <a:spcAft>
                <a:spcPts val="0"/>
              </a:spcAft>
              <a:buClr>
                <a:schemeClr val="dk1"/>
              </a:buClr>
              <a:buSzPts val="1400"/>
              <a:buFont typeface="Times New Roman"/>
              <a:buNone/>
              <a:defRPr sz="1400"/>
            </a:lvl5pPr>
            <a:lvl6pPr marL="2743200" lvl="5" indent="-228600" algn="l" rtl="0">
              <a:spcBef>
                <a:spcPts val="280"/>
              </a:spcBef>
              <a:spcAft>
                <a:spcPts val="0"/>
              </a:spcAft>
              <a:buClr>
                <a:schemeClr val="dk1"/>
              </a:buClr>
              <a:buSzPts val="1400"/>
              <a:buFont typeface="Times New Roman"/>
              <a:buNone/>
              <a:defRPr sz="1400"/>
            </a:lvl6pPr>
            <a:lvl7pPr marL="3200400" lvl="6" indent="-228600" algn="l" rtl="0">
              <a:spcBef>
                <a:spcPts val="280"/>
              </a:spcBef>
              <a:spcAft>
                <a:spcPts val="0"/>
              </a:spcAft>
              <a:buClr>
                <a:schemeClr val="dk1"/>
              </a:buClr>
              <a:buSzPts val="1400"/>
              <a:buFont typeface="Times New Roman"/>
              <a:buNone/>
              <a:defRPr sz="1400"/>
            </a:lvl7pPr>
            <a:lvl8pPr marL="3657600" lvl="7" indent="-228600" algn="l" rtl="0">
              <a:spcBef>
                <a:spcPts val="280"/>
              </a:spcBef>
              <a:spcAft>
                <a:spcPts val="0"/>
              </a:spcAft>
              <a:buClr>
                <a:schemeClr val="dk1"/>
              </a:buClr>
              <a:buSzPts val="1400"/>
              <a:buFont typeface="Times New Roman"/>
              <a:buNone/>
              <a:defRPr sz="1400"/>
            </a:lvl8pPr>
            <a:lvl9pPr marL="4114800" lvl="8" indent="-228600" algn="l" rtl="0">
              <a:spcBef>
                <a:spcPts val="280"/>
              </a:spcBef>
              <a:spcAft>
                <a:spcPts val="0"/>
              </a:spcAft>
              <a:buClr>
                <a:schemeClr val="dk1"/>
              </a:buClr>
              <a:buSzPts val="1400"/>
              <a:buFont typeface="Times New Roman"/>
              <a:buNone/>
              <a:defRPr sz="1400"/>
            </a:lvl9pPr>
          </a:lstStyle>
          <a:p>
            <a:endParaRPr/>
          </a:p>
        </p:txBody>
      </p:sp>
      <p:sp>
        <p:nvSpPr>
          <p:cNvPr id="156" name="Google Shape;156;p24"/>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57" name="Google Shape;157;p24"/>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58" name="Google Shape;158;p24"/>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65"/>
        <p:cNvGrpSpPr/>
        <p:nvPr/>
      </p:nvGrpSpPr>
      <p:grpSpPr>
        <a:xfrm>
          <a:off x="0" y="0"/>
          <a:ext cx="0" cy="0"/>
          <a:chOff x="0" y="0"/>
          <a:chExt cx="0" cy="0"/>
        </a:xfrm>
      </p:grpSpPr>
      <p:sp>
        <p:nvSpPr>
          <p:cNvPr id="166" name="Google Shape;166;p26"/>
          <p:cNvSpPr txBox="1">
            <a:spLocks noGrp="1"/>
          </p:cNvSpPr>
          <p:nvPr>
            <p:ph type="title"/>
          </p:nvPr>
        </p:nvSpPr>
        <p:spPr>
          <a:xfrm>
            <a:off x="685800" y="609600"/>
            <a:ext cx="77724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67" name="Google Shape;167;p26"/>
          <p:cNvSpPr txBox="1">
            <a:spLocks noGrp="1"/>
          </p:cNvSpPr>
          <p:nvPr>
            <p:ph type="body" idx="1"/>
          </p:nvPr>
        </p:nvSpPr>
        <p:spPr>
          <a:xfrm>
            <a:off x="685800" y="1981200"/>
            <a:ext cx="7772400" cy="4114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68" name="Google Shape;168;p26"/>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9" name="Google Shape;169;p26"/>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0" name="Google Shape;170;p26"/>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71"/>
        <p:cNvGrpSpPr/>
        <p:nvPr/>
      </p:nvGrpSpPr>
      <p:grpSpPr>
        <a:xfrm>
          <a:off x="0" y="0"/>
          <a:ext cx="0" cy="0"/>
          <a:chOff x="0" y="0"/>
          <a:chExt cx="0" cy="0"/>
        </a:xfrm>
      </p:grpSpPr>
      <p:sp>
        <p:nvSpPr>
          <p:cNvPr id="172" name="Google Shape;172;p27"/>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73" name="Google Shape;173;p27"/>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chemeClr val="dk1"/>
              </a:buClr>
              <a:buSzPts val="3200"/>
              <a:buFont typeface="Times New Roman"/>
              <a:buNone/>
              <a:defRPr/>
            </a:lvl1pPr>
            <a:lvl2pPr lvl="1" algn="ctr">
              <a:spcBef>
                <a:spcPts val="560"/>
              </a:spcBef>
              <a:spcAft>
                <a:spcPts val="0"/>
              </a:spcAft>
              <a:buClr>
                <a:schemeClr val="dk1"/>
              </a:buClr>
              <a:buSzPts val="2800"/>
              <a:buFont typeface="Times New Roman"/>
              <a:buNone/>
              <a:defRPr/>
            </a:lvl2pPr>
            <a:lvl3pPr lvl="2" algn="ctr">
              <a:spcBef>
                <a:spcPts val="480"/>
              </a:spcBef>
              <a:spcAft>
                <a:spcPts val="0"/>
              </a:spcAft>
              <a:buClr>
                <a:schemeClr val="dk1"/>
              </a:buClr>
              <a:buSzPts val="2400"/>
              <a:buFont typeface="Times New Roman"/>
              <a:buNone/>
              <a:defRPr/>
            </a:lvl3pPr>
            <a:lvl4pPr lvl="3" algn="ctr">
              <a:spcBef>
                <a:spcPts val="400"/>
              </a:spcBef>
              <a:spcAft>
                <a:spcPts val="0"/>
              </a:spcAft>
              <a:buClr>
                <a:schemeClr val="dk1"/>
              </a:buClr>
              <a:buSzPts val="2000"/>
              <a:buFont typeface="Times New Roman"/>
              <a:buNone/>
              <a:defRPr/>
            </a:lvl4pPr>
            <a:lvl5pPr lvl="4" algn="ctr">
              <a:spcBef>
                <a:spcPts val="400"/>
              </a:spcBef>
              <a:spcAft>
                <a:spcPts val="0"/>
              </a:spcAft>
              <a:buClr>
                <a:schemeClr val="dk1"/>
              </a:buClr>
              <a:buSzPts val="2000"/>
              <a:buFont typeface="Times New Roman"/>
              <a:buNone/>
              <a:defRPr/>
            </a:lvl5pPr>
            <a:lvl6pPr lvl="5" algn="ctr">
              <a:spcBef>
                <a:spcPts val="400"/>
              </a:spcBef>
              <a:spcAft>
                <a:spcPts val="0"/>
              </a:spcAft>
              <a:buClr>
                <a:schemeClr val="dk1"/>
              </a:buClr>
              <a:buSzPts val="2000"/>
              <a:buFont typeface="Times New Roman"/>
              <a:buNone/>
              <a:defRPr/>
            </a:lvl6pPr>
            <a:lvl7pPr lvl="6" algn="ctr">
              <a:spcBef>
                <a:spcPts val="400"/>
              </a:spcBef>
              <a:spcAft>
                <a:spcPts val="0"/>
              </a:spcAft>
              <a:buClr>
                <a:schemeClr val="dk1"/>
              </a:buClr>
              <a:buSzPts val="2000"/>
              <a:buFont typeface="Times New Roman"/>
              <a:buNone/>
              <a:defRPr/>
            </a:lvl7pPr>
            <a:lvl8pPr lvl="7" algn="ctr">
              <a:spcBef>
                <a:spcPts val="400"/>
              </a:spcBef>
              <a:spcAft>
                <a:spcPts val="0"/>
              </a:spcAft>
              <a:buClr>
                <a:schemeClr val="dk1"/>
              </a:buClr>
              <a:buSzPts val="2000"/>
              <a:buFont typeface="Times New Roman"/>
              <a:buNone/>
              <a:defRPr/>
            </a:lvl8pPr>
            <a:lvl9pPr lvl="8" algn="ctr">
              <a:spcBef>
                <a:spcPts val="400"/>
              </a:spcBef>
              <a:spcAft>
                <a:spcPts val="0"/>
              </a:spcAft>
              <a:buClr>
                <a:schemeClr val="dk1"/>
              </a:buClr>
              <a:buSzPts val="2000"/>
              <a:buFont typeface="Times New Roman"/>
              <a:buNone/>
              <a:defRPr/>
            </a:lvl9pPr>
          </a:lstStyle>
          <a:p>
            <a:endParaRPr/>
          </a:p>
        </p:txBody>
      </p:sp>
      <p:sp>
        <p:nvSpPr>
          <p:cNvPr id="174" name="Google Shape;174;p27"/>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5" name="Google Shape;175;p27"/>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6" name="Google Shape;176;p27"/>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77"/>
        <p:cNvGrpSpPr/>
        <p:nvPr/>
      </p:nvGrpSpPr>
      <p:grpSpPr>
        <a:xfrm>
          <a:off x="0" y="0"/>
          <a:ext cx="0" cy="0"/>
          <a:chOff x="0" y="0"/>
          <a:chExt cx="0" cy="0"/>
        </a:xfrm>
      </p:grpSpPr>
      <p:sp>
        <p:nvSpPr>
          <p:cNvPr id="178" name="Google Shape;178;p28"/>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9" name="Google Shape;179;p28"/>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0" name="Google Shape;180;p28"/>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81"/>
        <p:cNvGrpSpPr/>
        <p:nvPr/>
      </p:nvGrpSpPr>
      <p:grpSpPr>
        <a:xfrm>
          <a:off x="0" y="0"/>
          <a:ext cx="0" cy="0"/>
          <a:chOff x="0" y="0"/>
          <a:chExt cx="0" cy="0"/>
        </a:xfrm>
      </p:grpSpPr>
      <p:sp>
        <p:nvSpPr>
          <p:cNvPr id="182" name="Google Shape;182;p29"/>
          <p:cNvSpPr txBox="1">
            <a:spLocks noGrp="1"/>
          </p:cNvSpPr>
          <p:nvPr>
            <p:ph type="title"/>
          </p:nvPr>
        </p:nvSpPr>
        <p:spPr>
          <a:xfrm rot="5400000">
            <a:off x="4743450" y="2381250"/>
            <a:ext cx="5486400" cy="1943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83" name="Google Shape;183;p29"/>
          <p:cNvSpPr txBox="1">
            <a:spLocks noGrp="1"/>
          </p:cNvSpPr>
          <p:nvPr>
            <p:ph type="body" idx="1"/>
          </p:nvPr>
        </p:nvSpPr>
        <p:spPr>
          <a:xfrm rot="5400000">
            <a:off x="781050" y="514350"/>
            <a:ext cx="5486400" cy="56769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84" name="Google Shape;184;p29"/>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5" name="Google Shape;185;p29"/>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6" name="Google Shape;186;p29"/>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87"/>
        <p:cNvGrpSpPr/>
        <p:nvPr/>
      </p:nvGrpSpPr>
      <p:grpSpPr>
        <a:xfrm>
          <a:off x="0" y="0"/>
          <a:ext cx="0" cy="0"/>
          <a:chOff x="0" y="0"/>
          <a:chExt cx="0" cy="0"/>
        </a:xfrm>
      </p:grpSpPr>
      <p:sp>
        <p:nvSpPr>
          <p:cNvPr id="188" name="Google Shape;188;p30"/>
          <p:cNvSpPr txBox="1">
            <a:spLocks noGrp="1"/>
          </p:cNvSpPr>
          <p:nvPr>
            <p:ph type="title"/>
          </p:nvPr>
        </p:nvSpPr>
        <p:spPr>
          <a:xfrm>
            <a:off x="685800" y="609600"/>
            <a:ext cx="77724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89" name="Google Shape;189;p30"/>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90" name="Google Shape;190;p30"/>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1" name="Google Shape;191;p30"/>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2" name="Google Shape;192;p30"/>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93"/>
        <p:cNvGrpSpPr/>
        <p:nvPr/>
      </p:nvGrpSpPr>
      <p:grpSpPr>
        <a:xfrm>
          <a:off x="0" y="0"/>
          <a:ext cx="0" cy="0"/>
          <a:chOff x="0" y="0"/>
          <a:chExt cx="0" cy="0"/>
        </a:xfrm>
      </p:grpSpPr>
      <p:sp>
        <p:nvSpPr>
          <p:cNvPr id="194" name="Google Shape;194;p31"/>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95" name="Google Shape;195;p31"/>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dk1"/>
              </a:buClr>
              <a:buSzPts val="3200"/>
              <a:buFont typeface="Times New Roman"/>
              <a:buNone/>
              <a:defRPr sz="3200" b="0" i="0" u="none" strike="noStrike" cap="none">
                <a:solidFill>
                  <a:schemeClr val="dk1"/>
                </a:solidFill>
                <a:latin typeface="Times New Roman"/>
                <a:ea typeface="Times New Roman"/>
                <a:cs typeface="Times New Roman"/>
                <a:sym typeface="Times New Roman"/>
              </a:defRPr>
            </a:lvl1pPr>
            <a:lvl2pPr marR="0" lvl="1" algn="l" rtl="0">
              <a:spcBef>
                <a:spcPts val="560"/>
              </a:spcBef>
              <a:spcAft>
                <a:spcPts val="0"/>
              </a:spcAft>
              <a:buClr>
                <a:schemeClr val="dk1"/>
              </a:buClr>
              <a:buSzPts val="2800"/>
              <a:buFont typeface="Times New Roman"/>
              <a:buNone/>
              <a:defRPr sz="2800" b="0" i="0" u="none" strike="noStrike" cap="none">
                <a:solidFill>
                  <a:schemeClr val="dk1"/>
                </a:solidFill>
                <a:latin typeface="Times New Roman"/>
                <a:ea typeface="Times New Roman"/>
                <a:cs typeface="Times New Roman"/>
                <a:sym typeface="Times New Roman"/>
              </a:defRPr>
            </a:lvl2pPr>
            <a:lvl3pPr marR="0" lvl="2" algn="l" rtl="0">
              <a:spcBef>
                <a:spcPts val="480"/>
              </a:spcBef>
              <a:spcAft>
                <a:spcPts val="0"/>
              </a:spcAft>
              <a:buClr>
                <a:schemeClr val="dk1"/>
              </a:buClr>
              <a:buSzPts val="2400"/>
              <a:buFont typeface="Times New Roman"/>
              <a:buNone/>
              <a:defRPr sz="2400" b="0" i="0" u="none" strike="noStrike" cap="none">
                <a:solidFill>
                  <a:schemeClr val="dk1"/>
                </a:solidFill>
                <a:latin typeface="Times New Roman"/>
                <a:ea typeface="Times New Roman"/>
                <a:cs typeface="Times New Roman"/>
                <a:sym typeface="Times New Roman"/>
              </a:defRPr>
            </a:lvl3pPr>
            <a:lvl4pPr marR="0" lvl="3"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4pPr>
            <a:lvl5pPr marR="0" lvl="4"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5pPr>
            <a:lvl6pPr marR="0" lvl="5"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6pPr>
            <a:lvl7pPr marR="0" lvl="6"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7pPr>
            <a:lvl8pPr marR="0" lvl="7"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8pPr>
            <a:lvl9pPr marR="0" lvl="8"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9pPr>
          </a:lstStyle>
          <a:p>
            <a:endParaRPr/>
          </a:p>
        </p:txBody>
      </p:sp>
      <p:sp>
        <p:nvSpPr>
          <p:cNvPr id="196" name="Google Shape;196;p31"/>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Font typeface="Times New Roman"/>
              <a:buNone/>
              <a:defRPr sz="1400"/>
            </a:lvl1pPr>
            <a:lvl2pPr marL="914400" lvl="1" indent="-228600" algn="l">
              <a:spcBef>
                <a:spcPts val="240"/>
              </a:spcBef>
              <a:spcAft>
                <a:spcPts val="0"/>
              </a:spcAft>
              <a:buClr>
                <a:schemeClr val="dk1"/>
              </a:buClr>
              <a:buSzPts val="1200"/>
              <a:buFont typeface="Times New Roman"/>
              <a:buNone/>
              <a:defRPr sz="1200"/>
            </a:lvl2pPr>
            <a:lvl3pPr marL="1371600" lvl="2" indent="-228600" algn="l">
              <a:spcBef>
                <a:spcPts val="200"/>
              </a:spcBef>
              <a:spcAft>
                <a:spcPts val="0"/>
              </a:spcAft>
              <a:buClr>
                <a:schemeClr val="dk1"/>
              </a:buClr>
              <a:buSzPts val="1000"/>
              <a:buFont typeface="Times New Roman"/>
              <a:buNone/>
              <a:defRPr sz="1000"/>
            </a:lvl3pPr>
            <a:lvl4pPr marL="1828800" lvl="3" indent="-228600" algn="l">
              <a:spcBef>
                <a:spcPts val="180"/>
              </a:spcBef>
              <a:spcAft>
                <a:spcPts val="0"/>
              </a:spcAft>
              <a:buClr>
                <a:schemeClr val="dk1"/>
              </a:buClr>
              <a:buSzPts val="900"/>
              <a:buFont typeface="Times New Roman"/>
              <a:buNone/>
              <a:defRPr sz="900"/>
            </a:lvl4pPr>
            <a:lvl5pPr marL="2286000" lvl="4" indent="-228600" algn="l">
              <a:spcBef>
                <a:spcPts val="180"/>
              </a:spcBef>
              <a:spcAft>
                <a:spcPts val="0"/>
              </a:spcAft>
              <a:buClr>
                <a:schemeClr val="dk1"/>
              </a:buClr>
              <a:buSzPts val="900"/>
              <a:buFont typeface="Times New Roman"/>
              <a:buNone/>
              <a:defRPr sz="900"/>
            </a:lvl5pPr>
            <a:lvl6pPr marL="2743200" lvl="5" indent="-228600" algn="l">
              <a:spcBef>
                <a:spcPts val="180"/>
              </a:spcBef>
              <a:spcAft>
                <a:spcPts val="0"/>
              </a:spcAft>
              <a:buClr>
                <a:schemeClr val="dk1"/>
              </a:buClr>
              <a:buSzPts val="900"/>
              <a:buFont typeface="Times New Roman"/>
              <a:buNone/>
              <a:defRPr sz="900"/>
            </a:lvl6pPr>
            <a:lvl7pPr marL="3200400" lvl="6" indent="-228600" algn="l">
              <a:spcBef>
                <a:spcPts val="180"/>
              </a:spcBef>
              <a:spcAft>
                <a:spcPts val="0"/>
              </a:spcAft>
              <a:buClr>
                <a:schemeClr val="dk1"/>
              </a:buClr>
              <a:buSzPts val="900"/>
              <a:buFont typeface="Times New Roman"/>
              <a:buNone/>
              <a:defRPr sz="900"/>
            </a:lvl7pPr>
            <a:lvl8pPr marL="3657600" lvl="7" indent="-228600" algn="l">
              <a:spcBef>
                <a:spcPts val="180"/>
              </a:spcBef>
              <a:spcAft>
                <a:spcPts val="0"/>
              </a:spcAft>
              <a:buClr>
                <a:schemeClr val="dk1"/>
              </a:buClr>
              <a:buSzPts val="900"/>
              <a:buFont typeface="Times New Roman"/>
              <a:buNone/>
              <a:defRPr sz="900"/>
            </a:lvl8pPr>
            <a:lvl9pPr marL="4114800" lvl="8" indent="-228600" algn="l">
              <a:spcBef>
                <a:spcPts val="180"/>
              </a:spcBef>
              <a:spcAft>
                <a:spcPts val="0"/>
              </a:spcAft>
              <a:buClr>
                <a:schemeClr val="dk1"/>
              </a:buClr>
              <a:buSzPts val="900"/>
              <a:buFont typeface="Times New Roman"/>
              <a:buNone/>
              <a:defRPr sz="900"/>
            </a:lvl9pPr>
          </a:lstStyle>
          <a:p>
            <a:endParaRPr/>
          </a:p>
        </p:txBody>
      </p:sp>
      <p:sp>
        <p:nvSpPr>
          <p:cNvPr id="197" name="Google Shape;197;p31"/>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8" name="Google Shape;198;p31"/>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9" name="Google Shape;199;p31"/>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200"/>
        <p:cNvGrpSpPr/>
        <p:nvPr/>
      </p:nvGrpSpPr>
      <p:grpSpPr>
        <a:xfrm>
          <a:off x="0" y="0"/>
          <a:ext cx="0" cy="0"/>
          <a:chOff x="0" y="0"/>
          <a:chExt cx="0" cy="0"/>
        </a:xfrm>
      </p:grpSpPr>
      <p:sp>
        <p:nvSpPr>
          <p:cNvPr id="201" name="Google Shape;201;p32"/>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02" name="Google Shape;202;p32"/>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Font typeface="Times New Roman"/>
              <a:buChar char="•"/>
              <a:defRPr sz="3200"/>
            </a:lvl1pPr>
            <a:lvl2pPr marL="914400" lvl="1" indent="-406400" algn="l">
              <a:spcBef>
                <a:spcPts val="560"/>
              </a:spcBef>
              <a:spcAft>
                <a:spcPts val="0"/>
              </a:spcAft>
              <a:buClr>
                <a:schemeClr val="dk1"/>
              </a:buClr>
              <a:buSzPts val="2800"/>
              <a:buFont typeface="Times New Roman"/>
              <a:buChar char="–"/>
              <a:defRPr sz="2800"/>
            </a:lvl2pPr>
            <a:lvl3pPr marL="1371600" lvl="2" indent="-381000" algn="l">
              <a:spcBef>
                <a:spcPts val="480"/>
              </a:spcBef>
              <a:spcAft>
                <a:spcPts val="0"/>
              </a:spcAft>
              <a:buClr>
                <a:schemeClr val="dk1"/>
              </a:buClr>
              <a:buSzPts val="2400"/>
              <a:buFont typeface="Times New Roman"/>
              <a:buChar char="•"/>
              <a:defRPr sz="2400"/>
            </a:lvl3pPr>
            <a:lvl4pPr marL="1828800" lvl="3" indent="-355600" algn="l">
              <a:spcBef>
                <a:spcPts val="400"/>
              </a:spcBef>
              <a:spcAft>
                <a:spcPts val="0"/>
              </a:spcAft>
              <a:buClr>
                <a:schemeClr val="dk1"/>
              </a:buClr>
              <a:buSzPts val="2000"/>
              <a:buFont typeface="Times New Roman"/>
              <a:buChar char="–"/>
              <a:defRPr sz="2000"/>
            </a:lvl4pPr>
            <a:lvl5pPr marL="2286000" lvl="4" indent="-355600" algn="l">
              <a:spcBef>
                <a:spcPts val="400"/>
              </a:spcBef>
              <a:spcAft>
                <a:spcPts val="0"/>
              </a:spcAft>
              <a:buClr>
                <a:schemeClr val="dk1"/>
              </a:buClr>
              <a:buSzPts val="2000"/>
              <a:buFont typeface="Times New Roman"/>
              <a:buChar char="»"/>
              <a:defRPr sz="2000"/>
            </a:lvl5pPr>
            <a:lvl6pPr marL="2743200" lvl="5" indent="-355600" algn="l">
              <a:spcBef>
                <a:spcPts val="400"/>
              </a:spcBef>
              <a:spcAft>
                <a:spcPts val="0"/>
              </a:spcAft>
              <a:buClr>
                <a:schemeClr val="dk1"/>
              </a:buClr>
              <a:buSzPts val="2000"/>
              <a:buFont typeface="Times New Roman"/>
              <a:buChar char="»"/>
              <a:defRPr sz="2000"/>
            </a:lvl6pPr>
            <a:lvl7pPr marL="3200400" lvl="6" indent="-355600" algn="l">
              <a:spcBef>
                <a:spcPts val="400"/>
              </a:spcBef>
              <a:spcAft>
                <a:spcPts val="0"/>
              </a:spcAft>
              <a:buClr>
                <a:schemeClr val="dk1"/>
              </a:buClr>
              <a:buSzPts val="2000"/>
              <a:buFont typeface="Times New Roman"/>
              <a:buChar char="»"/>
              <a:defRPr sz="2000"/>
            </a:lvl7pPr>
            <a:lvl8pPr marL="3657600" lvl="7" indent="-355600" algn="l">
              <a:spcBef>
                <a:spcPts val="400"/>
              </a:spcBef>
              <a:spcAft>
                <a:spcPts val="0"/>
              </a:spcAft>
              <a:buClr>
                <a:schemeClr val="dk1"/>
              </a:buClr>
              <a:buSzPts val="2000"/>
              <a:buFont typeface="Times New Roman"/>
              <a:buChar char="»"/>
              <a:defRPr sz="2000"/>
            </a:lvl8pPr>
            <a:lvl9pPr marL="4114800" lvl="8" indent="-355600" algn="l">
              <a:spcBef>
                <a:spcPts val="400"/>
              </a:spcBef>
              <a:spcAft>
                <a:spcPts val="0"/>
              </a:spcAft>
              <a:buClr>
                <a:schemeClr val="dk1"/>
              </a:buClr>
              <a:buSzPts val="2000"/>
              <a:buFont typeface="Times New Roman"/>
              <a:buChar char="»"/>
              <a:defRPr sz="2000"/>
            </a:lvl9pPr>
          </a:lstStyle>
          <a:p>
            <a:endParaRPr/>
          </a:p>
        </p:txBody>
      </p:sp>
      <p:sp>
        <p:nvSpPr>
          <p:cNvPr id="203" name="Google Shape;203;p32"/>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Font typeface="Times New Roman"/>
              <a:buNone/>
              <a:defRPr sz="1400"/>
            </a:lvl1pPr>
            <a:lvl2pPr marL="914400" lvl="1" indent="-228600" algn="l">
              <a:spcBef>
                <a:spcPts val="240"/>
              </a:spcBef>
              <a:spcAft>
                <a:spcPts val="0"/>
              </a:spcAft>
              <a:buClr>
                <a:schemeClr val="dk1"/>
              </a:buClr>
              <a:buSzPts val="1200"/>
              <a:buFont typeface="Times New Roman"/>
              <a:buNone/>
              <a:defRPr sz="1200"/>
            </a:lvl2pPr>
            <a:lvl3pPr marL="1371600" lvl="2" indent="-228600" algn="l">
              <a:spcBef>
                <a:spcPts val="200"/>
              </a:spcBef>
              <a:spcAft>
                <a:spcPts val="0"/>
              </a:spcAft>
              <a:buClr>
                <a:schemeClr val="dk1"/>
              </a:buClr>
              <a:buSzPts val="1000"/>
              <a:buFont typeface="Times New Roman"/>
              <a:buNone/>
              <a:defRPr sz="1000"/>
            </a:lvl3pPr>
            <a:lvl4pPr marL="1828800" lvl="3" indent="-228600" algn="l">
              <a:spcBef>
                <a:spcPts val="180"/>
              </a:spcBef>
              <a:spcAft>
                <a:spcPts val="0"/>
              </a:spcAft>
              <a:buClr>
                <a:schemeClr val="dk1"/>
              </a:buClr>
              <a:buSzPts val="900"/>
              <a:buFont typeface="Times New Roman"/>
              <a:buNone/>
              <a:defRPr sz="900"/>
            </a:lvl4pPr>
            <a:lvl5pPr marL="2286000" lvl="4" indent="-228600" algn="l">
              <a:spcBef>
                <a:spcPts val="180"/>
              </a:spcBef>
              <a:spcAft>
                <a:spcPts val="0"/>
              </a:spcAft>
              <a:buClr>
                <a:schemeClr val="dk1"/>
              </a:buClr>
              <a:buSzPts val="900"/>
              <a:buFont typeface="Times New Roman"/>
              <a:buNone/>
              <a:defRPr sz="900"/>
            </a:lvl5pPr>
            <a:lvl6pPr marL="2743200" lvl="5" indent="-228600" algn="l">
              <a:spcBef>
                <a:spcPts val="180"/>
              </a:spcBef>
              <a:spcAft>
                <a:spcPts val="0"/>
              </a:spcAft>
              <a:buClr>
                <a:schemeClr val="dk1"/>
              </a:buClr>
              <a:buSzPts val="900"/>
              <a:buFont typeface="Times New Roman"/>
              <a:buNone/>
              <a:defRPr sz="900"/>
            </a:lvl6pPr>
            <a:lvl7pPr marL="3200400" lvl="6" indent="-228600" algn="l">
              <a:spcBef>
                <a:spcPts val="180"/>
              </a:spcBef>
              <a:spcAft>
                <a:spcPts val="0"/>
              </a:spcAft>
              <a:buClr>
                <a:schemeClr val="dk1"/>
              </a:buClr>
              <a:buSzPts val="900"/>
              <a:buFont typeface="Times New Roman"/>
              <a:buNone/>
              <a:defRPr sz="900"/>
            </a:lvl7pPr>
            <a:lvl8pPr marL="3657600" lvl="7" indent="-228600" algn="l">
              <a:spcBef>
                <a:spcPts val="180"/>
              </a:spcBef>
              <a:spcAft>
                <a:spcPts val="0"/>
              </a:spcAft>
              <a:buClr>
                <a:schemeClr val="dk1"/>
              </a:buClr>
              <a:buSzPts val="900"/>
              <a:buFont typeface="Times New Roman"/>
              <a:buNone/>
              <a:defRPr sz="900"/>
            </a:lvl8pPr>
            <a:lvl9pPr marL="4114800" lvl="8" indent="-228600" algn="l">
              <a:spcBef>
                <a:spcPts val="180"/>
              </a:spcBef>
              <a:spcAft>
                <a:spcPts val="0"/>
              </a:spcAft>
              <a:buClr>
                <a:schemeClr val="dk1"/>
              </a:buClr>
              <a:buSzPts val="900"/>
              <a:buFont typeface="Times New Roman"/>
              <a:buNone/>
              <a:defRPr sz="900"/>
            </a:lvl9pPr>
          </a:lstStyle>
          <a:p>
            <a:endParaRPr/>
          </a:p>
        </p:txBody>
      </p:sp>
      <p:sp>
        <p:nvSpPr>
          <p:cNvPr id="204" name="Google Shape;204;p32"/>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5" name="Google Shape;205;p32"/>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6" name="Google Shape;206;p32"/>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9" name="Google Shape;29;p4"/>
          <p:cNvSpPr txBox="1">
            <a:spLocks noGrp="1"/>
          </p:cNvSpPr>
          <p:nvPr>
            <p:ph type="body" idx="1"/>
          </p:nvPr>
        </p:nvSpPr>
        <p:spPr>
          <a:xfrm rot="5400000">
            <a:off x="2309019" y="-251619"/>
            <a:ext cx="4525962" cy="82296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0" name="Google Shape;30;p4"/>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07"/>
        <p:cNvGrpSpPr/>
        <p:nvPr/>
      </p:nvGrpSpPr>
      <p:grpSpPr>
        <a:xfrm>
          <a:off x="0" y="0"/>
          <a:ext cx="0" cy="0"/>
          <a:chOff x="0" y="0"/>
          <a:chExt cx="0" cy="0"/>
        </a:xfrm>
      </p:grpSpPr>
      <p:sp>
        <p:nvSpPr>
          <p:cNvPr id="208" name="Google Shape;208;p33"/>
          <p:cNvSpPr txBox="1">
            <a:spLocks noGrp="1"/>
          </p:cNvSpPr>
          <p:nvPr>
            <p:ph type="title"/>
          </p:nvPr>
        </p:nvSpPr>
        <p:spPr>
          <a:xfrm>
            <a:off x="685800" y="609600"/>
            <a:ext cx="77724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09" name="Google Shape;209;p33"/>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0" name="Google Shape;210;p33"/>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1" name="Google Shape;211;p33"/>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12"/>
        <p:cNvGrpSpPr/>
        <p:nvPr/>
      </p:nvGrpSpPr>
      <p:grpSpPr>
        <a:xfrm>
          <a:off x="0" y="0"/>
          <a:ext cx="0" cy="0"/>
          <a:chOff x="0" y="0"/>
          <a:chExt cx="0" cy="0"/>
        </a:xfrm>
      </p:grpSpPr>
      <p:sp>
        <p:nvSpPr>
          <p:cNvPr id="213" name="Google Shape;213;p3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14" name="Google Shape;214;p34"/>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Font typeface="Times New Roman"/>
              <a:buNone/>
              <a:defRPr sz="2400" b="1"/>
            </a:lvl1pPr>
            <a:lvl2pPr marL="914400" lvl="1" indent="-228600" algn="l">
              <a:spcBef>
                <a:spcPts val="400"/>
              </a:spcBef>
              <a:spcAft>
                <a:spcPts val="0"/>
              </a:spcAft>
              <a:buClr>
                <a:schemeClr val="dk1"/>
              </a:buClr>
              <a:buSzPts val="2000"/>
              <a:buFont typeface="Times New Roman"/>
              <a:buNone/>
              <a:defRPr sz="2000" b="1"/>
            </a:lvl2pPr>
            <a:lvl3pPr marL="1371600" lvl="2" indent="-228600" algn="l">
              <a:spcBef>
                <a:spcPts val="360"/>
              </a:spcBef>
              <a:spcAft>
                <a:spcPts val="0"/>
              </a:spcAft>
              <a:buClr>
                <a:schemeClr val="dk1"/>
              </a:buClr>
              <a:buSzPts val="1800"/>
              <a:buFont typeface="Times New Roman"/>
              <a:buNone/>
              <a:defRPr sz="1800" b="1"/>
            </a:lvl3pPr>
            <a:lvl4pPr marL="1828800" lvl="3" indent="-228600" algn="l">
              <a:spcBef>
                <a:spcPts val="320"/>
              </a:spcBef>
              <a:spcAft>
                <a:spcPts val="0"/>
              </a:spcAft>
              <a:buClr>
                <a:schemeClr val="dk1"/>
              </a:buClr>
              <a:buSzPts val="1600"/>
              <a:buFont typeface="Times New Roman"/>
              <a:buNone/>
              <a:defRPr sz="1600" b="1"/>
            </a:lvl4pPr>
            <a:lvl5pPr marL="2286000" lvl="4" indent="-228600" algn="l">
              <a:spcBef>
                <a:spcPts val="320"/>
              </a:spcBef>
              <a:spcAft>
                <a:spcPts val="0"/>
              </a:spcAft>
              <a:buClr>
                <a:schemeClr val="dk1"/>
              </a:buClr>
              <a:buSzPts val="1600"/>
              <a:buFont typeface="Times New Roman"/>
              <a:buNone/>
              <a:defRPr sz="1600" b="1"/>
            </a:lvl5pPr>
            <a:lvl6pPr marL="2743200" lvl="5" indent="-228600" algn="l">
              <a:spcBef>
                <a:spcPts val="320"/>
              </a:spcBef>
              <a:spcAft>
                <a:spcPts val="0"/>
              </a:spcAft>
              <a:buClr>
                <a:schemeClr val="dk1"/>
              </a:buClr>
              <a:buSzPts val="1600"/>
              <a:buFont typeface="Times New Roman"/>
              <a:buNone/>
              <a:defRPr sz="1600" b="1"/>
            </a:lvl6pPr>
            <a:lvl7pPr marL="3200400" lvl="6" indent="-228600" algn="l">
              <a:spcBef>
                <a:spcPts val="320"/>
              </a:spcBef>
              <a:spcAft>
                <a:spcPts val="0"/>
              </a:spcAft>
              <a:buClr>
                <a:schemeClr val="dk1"/>
              </a:buClr>
              <a:buSzPts val="1600"/>
              <a:buFont typeface="Times New Roman"/>
              <a:buNone/>
              <a:defRPr sz="1600" b="1"/>
            </a:lvl7pPr>
            <a:lvl8pPr marL="3657600" lvl="7" indent="-228600" algn="l">
              <a:spcBef>
                <a:spcPts val="320"/>
              </a:spcBef>
              <a:spcAft>
                <a:spcPts val="0"/>
              </a:spcAft>
              <a:buClr>
                <a:schemeClr val="dk1"/>
              </a:buClr>
              <a:buSzPts val="1600"/>
              <a:buFont typeface="Times New Roman"/>
              <a:buNone/>
              <a:defRPr sz="1600" b="1"/>
            </a:lvl8pPr>
            <a:lvl9pPr marL="4114800" lvl="8" indent="-228600" algn="l">
              <a:spcBef>
                <a:spcPts val="320"/>
              </a:spcBef>
              <a:spcAft>
                <a:spcPts val="0"/>
              </a:spcAft>
              <a:buClr>
                <a:schemeClr val="dk1"/>
              </a:buClr>
              <a:buSzPts val="1600"/>
              <a:buFont typeface="Times New Roman"/>
              <a:buNone/>
              <a:defRPr sz="1600" b="1"/>
            </a:lvl9pPr>
          </a:lstStyle>
          <a:p>
            <a:endParaRPr/>
          </a:p>
        </p:txBody>
      </p:sp>
      <p:sp>
        <p:nvSpPr>
          <p:cNvPr id="215" name="Google Shape;215;p34"/>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Font typeface="Times New Roman"/>
              <a:buChar char="•"/>
              <a:defRPr sz="2400"/>
            </a:lvl1pPr>
            <a:lvl2pPr marL="914400" lvl="1" indent="-355600" algn="l">
              <a:spcBef>
                <a:spcPts val="400"/>
              </a:spcBef>
              <a:spcAft>
                <a:spcPts val="0"/>
              </a:spcAft>
              <a:buClr>
                <a:schemeClr val="dk1"/>
              </a:buClr>
              <a:buSzPts val="2000"/>
              <a:buFont typeface="Times New Roman"/>
              <a:buChar char="–"/>
              <a:defRPr sz="2000"/>
            </a:lvl2pPr>
            <a:lvl3pPr marL="1371600" lvl="2" indent="-342900" algn="l">
              <a:spcBef>
                <a:spcPts val="360"/>
              </a:spcBef>
              <a:spcAft>
                <a:spcPts val="0"/>
              </a:spcAft>
              <a:buClr>
                <a:schemeClr val="dk1"/>
              </a:buClr>
              <a:buSzPts val="1800"/>
              <a:buFont typeface="Times New Roman"/>
              <a:buChar char="•"/>
              <a:defRPr sz="1800"/>
            </a:lvl3pPr>
            <a:lvl4pPr marL="1828800" lvl="3" indent="-330200" algn="l">
              <a:spcBef>
                <a:spcPts val="320"/>
              </a:spcBef>
              <a:spcAft>
                <a:spcPts val="0"/>
              </a:spcAft>
              <a:buClr>
                <a:schemeClr val="dk1"/>
              </a:buClr>
              <a:buSzPts val="1600"/>
              <a:buFont typeface="Times New Roman"/>
              <a:buChar char="–"/>
              <a:defRPr sz="1600"/>
            </a:lvl4pPr>
            <a:lvl5pPr marL="2286000" lvl="4" indent="-330200" algn="l">
              <a:spcBef>
                <a:spcPts val="320"/>
              </a:spcBef>
              <a:spcAft>
                <a:spcPts val="0"/>
              </a:spcAft>
              <a:buClr>
                <a:schemeClr val="dk1"/>
              </a:buClr>
              <a:buSzPts val="1600"/>
              <a:buFont typeface="Times New Roman"/>
              <a:buChar char="»"/>
              <a:defRPr sz="1600"/>
            </a:lvl5pPr>
            <a:lvl6pPr marL="2743200" lvl="5" indent="-330200" algn="l">
              <a:spcBef>
                <a:spcPts val="320"/>
              </a:spcBef>
              <a:spcAft>
                <a:spcPts val="0"/>
              </a:spcAft>
              <a:buClr>
                <a:schemeClr val="dk1"/>
              </a:buClr>
              <a:buSzPts val="1600"/>
              <a:buFont typeface="Times New Roman"/>
              <a:buChar char="»"/>
              <a:defRPr sz="1600"/>
            </a:lvl6pPr>
            <a:lvl7pPr marL="3200400" lvl="6" indent="-330200" algn="l">
              <a:spcBef>
                <a:spcPts val="320"/>
              </a:spcBef>
              <a:spcAft>
                <a:spcPts val="0"/>
              </a:spcAft>
              <a:buClr>
                <a:schemeClr val="dk1"/>
              </a:buClr>
              <a:buSzPts val="1600"/>
              <a:buFont typeface="Times New Roman"/>
              <a:buChar char="»"/>
              <a:defRPr sz="1600"/>
            </a:lvl7pPr>
            <a:lvl8pPr marL="3657600" lvl="7" indent="-330200" algn="l">
              <a:spcBef>
                <a:spcPts val="320"/>
              </a:spcBef>
              <a:spcAft>
                <a:spcPts val="0"/>
              </a:spcAft>
              <a:buClr>
                <a:schemeClr val="dk1"/>
              </a:buClr>
              <a:buSzPts val="1600"/>
              <a:buFont typeface="Times New Roman"/>
              <a:buChar char="»"/>
              <a:defRPr sz="1600"/>
            </a:lvl8pPr>
            <a:lvl9pPr marL="4114800" lvl="8" indent="-330200" algn="l">
              <a:spcBef>
                <a:spcPts val="320"/>
              </a:spcBef>
              <a:spcAft>
                <a:spcPts val="0"/>
              </a:spcAft>
              <a:buClr>
                <a:schemeClr val="dk1"/>
              </a:buClr>
              <a:buSzPts val="1600"/>
              <a:buFont typeface="Times New Roman"/>
              <a:buChar char="»"/>
              <a:defRPr sz="1600"/>
            </a:lvl9pPr>
          </a:lstStyle>
          <a:p>
            <a:endParaRPr/>
          </a:p>
        </p:txBody>
      </p:sp>
      <p:sp>
        <p:nvSpPr>
          <p:cNvPr id="216" name="Google Shape;216;p34"/>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Font typeface="Times New Roman"/>
              <a:buNone/>
              <a:defRPr sz="2400" b="1"/>
            </a:lvl1pPr>
            <a:lvl2pPr marL="914400" lvl="1" indent="-228600" algn="l">
              <a:spcBef>
                <a:spcPts val="400"/>
              </a:spcBef>
              <a:spcAft>
                <a:spcPts val="0"/>
              </a:spcAft>
              <a:buClr>
                <a:schemeClr val="dk1"/>
              </a:buClr>
              <a:buSzPts val="2000"/>
              <a:buFont typeface="Times New Roman"/>
              <a:buNone/>
              <a:defRPr sz="2000" b="1"/>
            </a:lvl2pPr>
            <a:lvl3pPr marL="1371600" lvl="2" indent="-228600" algn="l">
              <a:spcBef>
                <a:spcPts val="360"/>
              </a:spcBef>
              <a:spcAft>
                <a:spcPts val="0"/>
              </a:spcAft>
              <a:buClr>
                <a:schemeClr val="dk1"/>
              </a:buClr>
              <a:buSzPts val="1800"/>
              <a:buFont typeface="Times New Roman"/>
              <a:buNone/>
              <a:defRPr sz="1800" b="1"/>
            </a:lvl3pPr>
            <a:lvl4pPr marL="1828800" lvl="3" indent="-228600" algn="l">
              <a:spcBef>
                <a:spcPts val="320"/>
              </a:spcBef>
              <a:spcAft>
                <a:spcPts val="0"/>
              </a:spcAft>
              <a:buClr>
                <a:schemeClr val="dk1"/>
              </a:buClr>
              <a:buSzPts val="1600"/>
              <a:buFont typeface="Times New Roman"/>
              <a:buNone/>
              <a:defRPr sz="1600" b="1"/>
            </a:lvl4pPr>
            <a:lvl5pPr marL="2286000" lvl="4" indent="-228600" algn="l">
              <a:spcBef>
                <a:spcPts val="320"/>
              </a:spcBef>
              <a:spcAft>
                <a:spcPts val="0"/>
              </a:spcAft>
              <a:buClr>
                <a:schemeClr val="dk1"/>
              </a:buClr>
              <a:buSzPts val="1600"/>
              <a:buFont typeface="Times New Roman"/>
              <a:buNone/>
              <a:defRPr sz="1600" b="1"/>
            </a:lvl5pPr>
            <a:lvl6pPr marL="2743200" lvl="5" indent="-228600" algn="l">
              <a:spcBef>
                <a:spcPts val="320"/>
              </a:spcBef>
              <a:spcAft>
                <a:spcPts val="0"/>
              </a:spcAft>
              <a:buClr>
                <a:schemeClr val="dk1"/>
              </a:buClr>
              <a:buSzPts val="1600"/>
              <a:buFont typeface="Times New Roman"/>
              <a:buNone/>
              <a:defRPr sz="1600" b="1"/>
            </a:lvl6pPr>
            <a:lvl7pPr marL="3200400" lvl="6" indent="-228600" algn="l">
              <a:spcBef>
                <a:spcPts val="320"/>
              </a:spcBef>
              <a:spcAft>
                <a:spcPts val="0"/>
              </a:spcAft>
              <a:buClr>
                <a:schemeClr val="dk1"/>
              </a:buClr>
              <a:buSzPts val="1600"/>
              <a:buFont typeface="Times New Roman"/>
              <a:buNone/>
              <a:defRPr sz="1600" b="1"/>
            </a:lvl7pPr>
            <a:lvl8pPr marL="3657600" lvl="7" indent="-228600" algn="l">
              <a:spcBef>
                <a:spcPts val="320"/>
              </a:spcBef>
              <a:spcAft>
                <a:spcPts val="0"/>
              </a:spcAft>
              <a:buClr>
                <a:schemeClr val="dk1"/>
              </a:buClr>
              <a:buSzPts val="1600"/>
              <a:buFont typeface="Times New Roman"/>
              <a:buNone/>
              <a:defRPr sz="1600" b="1"/>
            </a:lvl8pPr>
            <a:lvl9pPr marL="4114800" lvl="8" indent="-228600" algn="l">
              <a:spcBef>
                <a:spcPts val="320"/>
              </a:spcBef>
              <a:spcAft>
                <a:spcPts val="0"/>
              </a:spcAft>
              <a:buClr>
                <a:schemeClr val="dk1"/>
              </a:buClr>
              <a:buSzPts val="1600"/>
              <a:buFont typeface="Times New Roman"/>
              <a:buNone/>
              <a:defRPr sz="1600" b="1"/>
            </a:lvl9pPr>
          </a:lstStyle>
          <a:p>
            <a:endParaRPr/>
          </a:p>
        </p:txBody>
      </p:sp>
      <p:sp>
        <p:nvSpPr>
          <p:cNvPr id="217" name="Google Shape;217;p34"/>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Font typeface="Times New Roman"/>
              <a:buChar char="•"/>
              <a:defRPr sz="2400"/>
            </a:lvl1pPr>
            <a:lvl2pPr marL="914400" lvl="1" indent="-355600" algn="l">
              <a:spcBef>
                <a:spcPts val="400"/>
              </a:spcBef>
              <a:spcAft>
                <a:spcPts val="0"/>
              </a:spcAft>
              <a:buClr>
                <a:schemeClr val="dk1"/>
              </a:buClr>
              <a:buSzPts val="2000"/>
              <a:buFont typeface="Times New Roman"/>
              <a:buChar char="–"/>
              <a:defRPr sz="2000"/>
            </a:lvl2pPr>
            <a:lvl3pPr marL="1371600" lvl="2" indent="-342900" algn="l">
              <a:spcBef>
                <a:spcPts val="360"/>
              </a:spcBef>
              <a:spcAft>
                <a:spcPts val="0"/>
              </a:spcAft>
              <a:buClr>
                <a:schemeClr val="dk1"/>
              </a:buClr>
              <a:buSzPts val="1800"/>
              <a:buFont typeface="Times New Roman"/>
              <a:buChar char="•"/>
              <a:defRPr sz="1800"/>
            </a:lvl3pPr>
            <a:lvl4pPr marL="1828800" lvl="3" indent="-330200" algn="l">
              <a:spcBef>
                <a:spcPts val="320"/>
              </a:spcBef>
              <a:spcAft>
                <a:spcPts val="0"/>
              </a:spcAft>
              <a:buClr>
                <a:schemeClr val="dk1"/>
              </a:buClr>
              <a:buSzPts val="1600"/>
              <a:buFont typeface="Times New Roman"/>
              <a:buChar char="–"/>
              <a:defRPr sz="1600"/>
            </a:lvl4pPr>
            <a:lvl5pPr marL="2286000" lvl="4" indent="-330200" algn="l">
              <a:spcBef>
                <a:spcPts val="320"/>
              </a:spcBef>
              <a:spcAft>
                <a:spcPts val="0"/>
              </a:spcAft>
              <a:buClr>
                <a:schemeClr val="dk1"/>
              </a:buClr>
              <a:buSzPts val="1600"/>
              <a:buFont typeface="Times New Roman"/>
              <a:buChar char="»"/>
              <a:defRPr sz="1600"/>
            </a:lvl5pPr>
            <a:lvl6pPr marL="2743200" lvl="5" indent="-330200" algn="l">
              <a:spcBef>
                <a:spcPts val="320"/>
              </a:spcBef>
              <a:spcAft>
                <a:spcPts val="0"/>
              </a:spcAft>
              <a:buClr>
                <a:schemeClr val="dk1"/>
              </a:buClr>
              <a:buSzPts val="1600"/>
              <a:buFont typeface="Times New Roman"/>
              <a:buChar char="»"/>
              <a:defRPr sz="1600"/>
            </a:lvl6pPr>
            <a:lvl7pPr marL="3200400" lvl="6" indent="-330200" algn="l">
              <a:spcBef>
                <a:spcPts val="320"/>
              </a:spcBef>
              <a:spcAft>
                <a:spcPts val="0"/>
              </a:spcAft>
              <a:buClr>
                <a:schemeClr val="dk1"/>
              </a:buClr>
              <a:buSzPts val="1600"/>
              <a:buFont typeface="Times New Roman"/>
              <a:buChar char="»"/>
              <a:defRPr sz="1600"/>
            </a:lvl7pPr>
            <a:lvl8pPr marL="3657600" lvl="7" indent="-330200" algn="l">
              <a:spcBef>
                <a:spcPts val="320"/>
              </a:spcBef>
              <a:spcAft>
                <a:spcPts val="0"/>
              </a:spcAft>
              <a:buClr>
                <a:schemeClr val="dk1"/>
              </a:buClr>
              <a:buSzPts val="1600"/>
              <a:buFont typeface="Times New Roman"/>
              <a:buChar char="»"/>
              <a:defRPr sz="1600"/>
            </a:lvl8pPr>
            <a:lvl9pPr marL="4114800" lvl="8" indent="-330200" algn="l">
              <a:spcBef>
                <a:spcPts val="320"/>
              </a:spcBef>
              <a:spcAft>
                <a:spcPts val="0"/>
              </a:spcAft>
              <a:buClr>
                <a:schemeClr val="dk1"/>
              </a:buClr>
              <a:buSzPts val="1600"/>
              <a:buFont typeface="Times New Roman"/>
              <a:buChar char="»"/>
              <a:defRPr sz="1600"/>
            </a:lvl9pPr>
          </a:lstStyle>
          <a:p>
            <a:endParaRPr/>
          </a:p>
        </p:txBody>
      </p:sp>
      <p:sp>
        <p:nvSpPr>
          <p:cNvPr id="218" name="Google Shape;218;p34"/>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9" name="Google Shape;219;p34"/>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0" name="Google Shape;220;p34"/>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21"/>
        <p:cNvGrpSpPr/>
        <p:nvPr/>
      </p:nvGrpSpPr>
      <p:grpSpPr>
        <a:xfrm>
          <a:off x="0" y="0"/>
          <a:ext cx="0" cy="0"/>
          <a:chOff x="0" y="0"/>
          <a:chExt cx="0" cy="0"/>
        </a:xfrm>
      </p:grpSpPr>
      <p:sp>
        <p:nvSpPr>
          <p:cNvPr id="222" name="Google Shape;222;p35"/>
          <p:cNvSpPr txBox="1">
            <a:spLocks noGrp="1"/>
          </p:cNvSpPr>
          <p:nvPr>
            <p:ph type="title"/>
          </p:nvPr>
        </p:nvSpPr>
        <p:spPr>
          <a:xfrm>
            <a:off x="685800" y="609600"/>
            <a:ext cx="77724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23" name="Google Shape;223;p35"/>
          <p:cNvSpPr txBox="1">
            <a:spLocks noGrp="1"/>
          </p:cNvSpPr>
          <p:nvPr>
            <p:ph type="body" idx="1"/>
          </p:nvPr>
        </p:nvSpPr>
        <p:spPr>
          <a:xfrm>
            <a:off x="685800" y="1981200"/>
            <a:ext cx="3810000" cy="4114800"/>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Font typeface="Times New Roman"/>
              <a:buChar char="•"/>
              <a:defRPr sz="2800"/>
            </a:lvl1pPr>
            <a:lvl2pPr marL="914400" lvl="1" indent="-381000" algn="l">
              <a:spcBef>
                <a:spcPts val="480"/>
              </a:spcBef>
              <a:spcAft>
                <a:spcPts val="0"/>
              </a:spcAft>
              <a:buClr>
                <a:schemeClr val="dk1"/>
              </a:buClr>
              <a:buSzPts val="2400"/>
              <a:buFont typeface="Times New Roman"/>
              <a:buChar char="–"/>
              <a:defRPr sz="2400"/>
            </a:lvl2pPr>
            <a:lvl3pPr marL="1371600" lvl="2" indent="-355600" algn="l">
              <a:spcBef>
                <a:spcPts val="400"/>
              </a:spcBef>
              <a:spcAft>
                <a:spcPts val="0"/>
              </a:spcAft>
              <a:buClr>
                <a:schemeClr val="dk1"/>
              </a:buClr>
              <a:buSzPts val="2000"/>
              <a:buFont typeface="Times New Roman"/>
              <a:buChar char="•"/>
              <a:defRPr sz="2000"/>
            </a:lvl3pPr>
            <a:lvl4pPr marL="1828800" lvl="3" indent="-342900" algn="l">
              <a:spcBef>
                <a:spcPts val="360"/>
              </a:spcBef>
              <a:spcAft>
                <a:spcPts val="0"/>
              </a:spcAft>
              <a:buClr>
                <a:schemeClr val="dk1"/>
              </a:buClr>
              <a:buSzPts val="1800"/>
              <a:buFont typeface="Times New Roman"/>
              <a:buChar char="–"/>
              <a:defRPr sz="1800"/>
            </a:lvl4pPr>
            <a:lvl5pPr marL="2286000" lvl="4" indent="-342900" algn="l">
              <a:spcBef>
                <a:spcPts val="360"/>
              </a:spcBef>
              <a:spcAft>
                <a:spcPts val="0"/>
              </a:spcAft>
              <a:buClr>
                <a:schemeClr val="dk1"/>
              </a:buClr>
              <a:buSzPts val="1800"/>
              <a:buFont typeface="Times New Roman"/>
              <a:buChar char="»"/>
              <a:defRPr sz="1800"/>
            </a:lvl5pPr>
            <a:lvl6pPr marL="2743200" lvl="5" indent="-342900" algn="l">
              <a:spcBef>
                <a:spcPts val="360"/>
              </a:spcBef>
              <a:spcAft>
                <a:spcPts val="0"/>
              </a:spcAft>
              <a:buClr>
                <a:schemeClr val="dk1"/>
              </a:buClr>
              <a:buSzPts val="1800"/>
              <a:buFont typeface="Times New Roman"/>
              <a:buChar char="»"/>
              <a:defRPr sz="1800"/>
            </a:lvl6pPr>
            <a:lvl7pPr marL="3200400" lvl="6" indent="-342900" algn="l">
              <a:spcBef>
                <a:spcPts val="360"/>
              </a:spcBef>
              <a:spcAft>
                <a:spcPts val="0"/>
              </a:spcAft>
              <a:buClr>
                <a:schemeClr val="dk1"/>
              </a:buClr>
              <a:buSzPts val="1800"/>
              <a:buFont typeface="Times New Roman"/>
              <a:buChar char="»"/>
              <a:defRPr sz="1800"/>
            </a:lvl7pPr>
            <a:lvl8pPr marL="3657600" lvl="7" indent="-342900" algn="l">
              <a:spcBef>
                <a:spcPts val="360"/>
              </a:spcBef>
              <a:spcAft>
                <a:spcPts val="0"/>
              </a:spcAft>
              <a:buClr>
                <a:schemeClr val="dk1"/>
              </a:buClr>
              <a:buSzPts val="1800"/>
              <a:buFont typeface="Times New Roman"/>
              <a:buChar char="»"/>
              <a:defRPr sz="1800"/>
            </a:lvl8pPr>
            <a:lvl9pPr marL="4114800" lvl="8" indent="-342900" algn="l">
              <a:spcBef>
                <a:spcPts val="360"/>
              </a:spcBef>
              <a:spcAft>
                <a:spcPts val="0"/>
              </a:spcAft>
              <a:buClr>
                <a:schemeClr val="dk1"/>
              </a:buClr>
              <a:buSzPts val="1800"/>
              <a:buFont typeface="Times New Roman"/>
              <a:buChar char="»"/>
              <a:defRPr sz="1800"/>
            </a:lvl9pPr>
          </a:lstStyle>
          <a:p>
            <a:endParaRPr/>
          </a:p>
        </p:txBody>
      </p:sp>
      <p:sp>
        <p:nvSpPr>
          <p:cNvPr id="224" name="Google Shape;224;p35"/>
          <p:cNvSpPr txBox="1">
            <a:spLocks noGrp="1"/>
          </p:cNvSpPr>
          <p:nvPr>
            <p:ph type="body" idx="2"/>
          </p:nvPr>
        </p:nvSpPr>
        <p:spPr>
          <a:xfrm>
            <a:off x="4648200" y="1981200"/>
            <a:ext cx="3810000" cy="4114800"/>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Font typeface="Times New Roman"/>
              <a:buChar char="•"/>
              <a:defRPr sz="2800"/>
            </a:lvl1pPr>
            <a:lvl2pPr marL="914400" lvl="1" indent="-381000" algn="l">
              <a:spcBef>
                <a:spcPts val="480"/>
              </a:spcBef>
              <a:spcAft>
                <a:spcPts val="0"/>
              </a:spcAft>
              <a:buClr>
                <a:schemeClr val="dk1"/>
              </a:buClr>
              <a:buSzPts val="2400"/>
              <a:buFont typeface="Times New Roman"/>
              <a:buChar char="–"/>
              <a:defRPr sz="2400"/>
            </a:lvl2pPr>
            <a:lvl3pPr marL="1371600" lvl="2" indent="-355600" algn="l">
              <a:spcBef>
                <a:spcPts val="400"/>
              </a:spcBef>
              <a:spcAft>
                <a:spcPts val="0"/>
              </a:spcAft>
              <a:buClr>
                <a:schemeClr val="dk1"/>
              </a:buClr>
              <a:buSzPts val="2000"/>
              <a:buFont typeface="Times New Roman"/>
              <a:buChar char="•"/>
              <a:defRPr sz="2000"/>
            </a:lvl3pPr>
            <a:lvl4pPr marL="1828800" lvl="3" indent="-342900" algn="l">
              <a:spcBef>
                <a:spcPts val="360"/>
              </a:spcBef>
              <a:spcAft>
                <a:spcPts val="0"/>
              </a:spcAft>
              <a:buClr>
                <a:schemeClr val="dk1"/>
              </a:buClr>
              <a:buSzPts val="1800"/>
              <a:buFont typeface="Times New Roman"/>
              <a:buChar char="–"/>
              <a:defRPr sz="1800"/>
            </a:lvl4pPr>
            <a:lvl5pPr marL="2286000" lvl="4" indent="-342900" algn="l">
              <a:spcBef>
                <a:spcPts val="360"/>
              </a:spcBef>
              <a:spcAft>
                <a:spcPts val="0"/>
              </a:spcAft>
              <a:buClr>
                <a:schemeClr val="dk1"/>
              </a:buClr>
              <a:buSzPts val="1800"/>
              <a:buFont typeface="Times New Roman"/>
              <a:buChar char="»"/>
              <a:defRPr sz="1800"/>
            </a:lvl5pPr>
            <a:lvl6pPr marL="2743200" lvl="5" indent="-342900" algn="l">
              <a:spcBef>
                <a:spcPts val="360"/>
              </a:spcBef>
              <a:spcAft>
                <a:spcPts val="0"/>
              </a:spcAft>
              <a:buClr>
                <a:schemeClr val="dk1"/>
              </a:buClr>
              <a:buSzPts val="1800"/>
              <a:buFont typeface="Times New Roman"/>
              <a:buChar char="»"/>
              <a:defRPr sz="1800"/>
            </a:lvl6pPr>
            <a:lvl7pPr marL="3200400" lvl="6" indent="-342900" algn="l">
              <a:spcBef>
                <a:spcPts val="360"/>
              </a:spcBef>
              <a:spcAft>
                <a:spcPts val="0"/>
              </a:spcAft>
              <a:buClr>
                <a:schemeClr val="dk1"/>
              </a:buClr>
              <a:buSzPts val="1800"/>
              <a:buFont typeface="Times New Roman"/>
              <a:buChar char="»"/>
              <a:defRPr sz="1800"/>
            </a:lvl7pPr>
            <a:lvl8pPr marL="3657600" lvl="7" indent="-342900" algn="l">
              <a:spcBef>
                <a:spcPts val="360"/>
              </a:spcBef>
              <a:spcAft>
                <a:spcPts val="0"/>
              </a:spcAft>
              <a:buClr>
                <a:schemeClr val="dk1"/>
              </a:buClr>
              <a:buSzPts val="1800"/>
              <a:buFont typeface="Times New Roman"/>
              <a:buChar char="»"/>
              <a:defRPr sz="1800"/>
            </a:lvl8pPr>
            <a:lvl9pPr marL="4114800" lvl="8" indent="-342900" algn="l">
              <a:spcBef>
                <a:spcPts val="360"/>
              </a:spcBef>
              <a:spcAft>
                <a:spcPts val="0"/>
              </a:spcAft>
              <a:buClr>
                <a:schemeClr val="dk1"/>
              </a:buClr>
              <a:buSzPts val="1800"/>
              <a:buFont typeface="Times New Roman"/>
              <a:buChar char="»"/>
              <a:defRPr sz="1800"/>
            </a:lvl9pPr>
          </a:lstStyle>
          <a:p>
            <a:endParaRPr/>
          </a:p>
        </p:txBody>
      </p:sp>
      <p:sp>
        <p:nvSpPr>
          <p:cNvPr id="225" name="Google Shape;225;p35"/>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6" name="Google Shape;226;p35"/>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7" name="Google Shape;227;p35"/>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28"/>
        <p:cNvGrpSpPr/>
        <p:nvPr/>
      </p:nvGrpSpPr>
      <p:grpSpPr>
        <a:xfrm>
          <a:off x="0" y="0"/>
          <a:ext cx="0" cy="0"/>
          <a:chOff x="0" y="0"/>
          <a:chExt cx="0" cy="0"/>
        </a:xfrm>
      </p:grpSpPr>
      <p:sp>
        <p:nvSpPr>
          <p:cNvPr id="229" name="Google Shape;229;p36"/>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30" name="Google Shape;230;p36"/>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chemeClr val="dk1"/>
              </a:buClr>
              <a:buSzPts val="2000"/>
              <a:buFont typeface="Times New Roman"/>
              <a:buNone/>
              <a:defRPr sz="2000"/>
            </a:lvl1pPr>
            <a:lvl2pPr marL="914400" lvl="1" indent="-228600" algn="l">
              <a:spcBef>
                <a:spcPts val="360"/>
              </a:spcBef>
              <a:spcAft>
                <a:spcPts val="0"/>
              </a:spcAft>
              <a:buClr>
                <a:schemeClr val="dk1"/>
              </a:buClr>
              <a:buSzPts val="1800"/>
              <a:buFont typeface="Times New Roman"/>
              <a:buNone/>
              <a:defRPr sz="1800"/>
            </a:lvl2pPr>
            <a:lvl3pPr marL="1371600" lvl="2" indent="-228600" algn="l">
              <a:spcBef>
                <a:spcPts val="320"/>
              </a:spcBef>
              <a:spcAft>
                <a:spcPts val="0"/>
              </a:spcAft>
              <a:buClr>
                <a:schemeClr val="dk1"/>
              </a:buClr>
              <a:buSzPts val="1600"/>
              <a:buFont typeface="Times New Roman"/>
              <a:buNone/>
              <a:defRPr sz="1600"/>
            </a:lvl3pPr>
            <a:lvl4pPr marL="1828800" lvl="3" indent="-228600" algn="l">
              <a:spcBef>
                <a:spcPts val="280"/>
              </a:spcBef>
              <a:spcAft>
                <a:spcPts val="0"/>
              </a:spcAft>
              <a:buClr>
                <a:schemeClr val="dk1"/>
              </a:buClr>
              <a:buSzPts val="1400"/>
              <a:buFont typeface="Times New Roman"/>
              <a:buNone/>
              <a:defRPr sz="1400"/>
            </a:lvl4pPr>
            <a:lvl5pPr marL="2286000" lvl="4" indent="-228600" algn="l">
              <a:spcBef>
                <a:spcPts val="280"/>
              </a:spcBef>
              <a:spcAft>
                <a:spcPts val="0"/>
              </a:spcAft>
              <a:buClr>
                <a:schemeClr val="dk1"/>
              </a:buClr>
              <a:buSzPts val="1400"/>
              <a:buFont typeface="Times New Roman"/>
              <a:buNone/>
              <a:defRPr sz="1400"/>
            </a:lvl5pPr>
            <a:lvl6pPr marL="2743200" lvl="5" indent="-228600" algn="l">
              <a:spcBef>
                <a:spcPts val="280"/>
              </a:spcBef>
              <a:spcAft>
                <a:spcPts val="0"/>
              </a:spcAft>
              <a:buClr>
                <a:schemeClr val="dk1"/>
              </a:buClr>
              <a:buSzPts val="1400"/>
              <a:buFont typeface="Times New Roman"/>
              <a:buNone/>
              <a:defRPr sz="1400"/>
            </a:lvl6pPr>
            <a:lvl7pPr marL="3200400" lvl="6" indent="-228600" algn="l">
              <a:spcBef>
                <a:spcPts val="280"/>
              </a:spcBef>
              <a:spcAft>
                <a:spcPts val="0"/>
              </a:spcAft>
              <a:buClr>
                <a:schemeClr val="dk1"/>
              </a:buClr>
              <a:buSzPts val="1400"/>
              <a:buFont typeface="Times New Roman"/>
              <a:buNone/>
              <a:defRPr sz="1400"/>
            </a:lvl7pPr>
            <a:lvl8pPr marL="3657600" lvl="7" indent="-228600" algn="l">
              <a:spcBef>
                <a:spcPts val="280"/>
              </a:spcBef>
              <a:spcAft>
                <a:spcPts val="0"/>
              </a:spcAft>
              <a:buClr>
                <a:schemeClr val="dk1"/>
              </a:buClr>
              <a:buSzPts val="1400"/>
              <a:buFont typeface="Times New Roman"/>
              <a:buNone/>
              <a:defRPr sz="1400"/>
            </a:lvl8pPr>
            <a:lvl9pPr marL="4114800" lvl="8" indent="-228600" algn="l">
              <a:spcBef>
                <a:spcPts val="280"/>
              </a:spcBef>
              <a:spcAft>
                <a:spcPts val="0"/>
              </a:spcAft>
              <a:buClr>
                <a:schemeClr val="dk1"/>
              </a:buClr>
              <a:buSzPts val="1400"/>
              <a:buFont typeface="Times New Roman"/>
              <a:buNone/>
              <a:defRPr sz="1400"/>
            </a:lvl9pPr>
          </a:lstStyle>
          <a:p>
            <a:endParaRPr/>
          </a:p>
        </p:txBody>
      </p:sp>
      <p:sp>
        <p:nvSpPr>
          <p:cNvPr id="231" name="Google Shape;231;p36"/>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2" name="Google Shape;232;p36"/>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3" name="Google Shape;233;p36"/>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5" name="Google Shape;35;p5"/>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6" name="Google Shape;36;p5"/>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Font typeface="Arial"/>
              <a:buNone/>
              <a:defRPr sz="1400"/>
            </a:lvl1pPr>
            <a:lvl2pPr marL="914400" lvl="1" indent="-228600" algn="l">
              <a:spcBef>
                <a:spcPts val="240"/>
              </a:spcBef>
              <a:spcAft>
                <a:spcPts val="0"/>
              </a:spcAft>
              <a:buClr>
                <a:schemeClr val="dk1"/>
              </a:buClr>
              <a:buSzPts val="1200"/>
              <a:buFont typeface="Arial"/>
              <a:buNone/>
              <a:defRPr sz="1200"/>
            </a:lvl2pPr>
            <a:lvl3pPr marL="1371600" lvl="2" indent="-228600" algn="l">
              <a:spcBef>
                <a:spcPts val="200"/>
              </a:spcBef>
              <a:spcAft>
                <a:spcPts val="0"/>
              </a:spcAft>
              <a:buClr>
                <a:schemeClr val="dk1"/>
              </a:buClr>
              <a:buSzPts val="1000"/>
              <a:buFont typeface="Arial"/>
              <a:buNone/>
              <a:defRPr sz="1000"/>
            </a:lvl3pPr>
            <a:lvl4pPr marL="1828800" lvl="3" indent="-228600" algn="l">
              <a:spcBef>
                <a:spcPts val="180"/>
              </a:spcBef>
              <a:spcAft>
                <a:spcPts val="0"/>
              </a:spcAft>
              <a:buClr>
                <a:schemeClr val="dk1"/>
              </a:buClr>
              <a:buSzPts val="900"/>
              <a:buFont typeface="Arial"/>
              <a:buNone/>
              <a:defRPr sz="900"/>
            </a:lvl4pPr>
            <a:lvl5pPr marL="2286000" lvl="4" indent="-228600" algn="l">
              <a:spcBef>
                <a:spcPts val="180"/>
              </a:spcBef>
              <a:spcAft>
                <a:spcPts val="0"/>
              </a:spcAft>
              <a:buClr>
                <a:schemeClr val="dk1"/>
              </a:buClr>
              <a:buSzPts val="900"/>
              <a:buFont typeface="Arial"/>
              <a:buNone/>
              <a:defRPr sz="900"/>
            </a:lvl5pPr>
            <a:lvl6pPr marL="2743200" lvl="5" indent="-228600" algn="l">
              <a:spcBef>
                <a:spcPts val="180"/>
              </a:spcBef>
              <a:spcAft>
                <a:spcPts val="0"/>
              </a:spcAft>
              <a:buClr>
                <a:schemeClr val="dk1"/>
              </a:buClr>
              <a:buSzPts val="900"/>
              <a:buFont typeface="Arial"/>
              <a:buNone/>
              <a:defRPr sz="900"/>
            </a:lvl6pPr>
            <a:lvl7pPr marL="3200400" lvl="6" indent="-228600" algn="l">
              <a:spcBef>
                <a:spcPts val="180"/>
              </a:spcBef>
              <a:spcAft>
                <a:spcPts val="0"/>
              </a:spcAft>
              <a:buClr>
                <a:schemeClr val="dk1"/>
              </a:buClr>
              <a:buSzPts val="900"/>
              <a:buFont typeface="Arial"/>
              <a:buNone/>
              <a:defRPr sz="900"/>
            </a:lvl7pPr>
            <a:lvl8pPr marL="3657600" lvl="7" indent="-228600" algn="l">
              <a:spcBef>
                <a:spcPts val="180"/>
              </a:spcBef>
              <a:spcAft>
                <a:spcPts val="0"/>
              </a:spcAft>
              <a:buClr>
                <a:schemeClr val="dk1"/>
              </a:buClr>
              <a:buSzPts val="900"/>
              <a:buFont typeface="Arial"/>
              <a:buNone/>
              <a:defRPr sz="900"/>
            </a:lvl8pPr>
            <a:lvl9pPr marL="4114800" lvl="8" indent="-228600" algn="l">
              <a:spcBef>
                <a:spcPts val="180"/>
              </a:spcBef>
              <a:spcAft>
                <a:spcPts val="0"/>
              </a:spcAft>
              <a:buClr>
                <a:schemeClr val="dk1"/>
              </a:buClr>
              <a:buSzPts val="900"/>
              <a:buFont typeface="Arial"/>
              <a:buNone/>
              <a:defRPr sz="900"/>
            </a:lvl9pPr>
          </a:lstStyle>
          <a:p>
            <a:endParaRPr/>
          </a:p>
        </p:txBody>
      </p:sp>
      <p:sp>
        <p:nvSpPr>
          <p:cNvPr id="37" name="Google Shape;37;p5"/>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Font typeface="Arial"/>
              <a:buChar char="•"/>
              <a:defRPr sz="3200"/>
            </a:lvl1pPr>
            <a:lvl2pPr marL="914400" lvl="1" indent="-406400" algn="l">
              <a:spcBef>
                <a:spcPts val="560"/>
              </a:spcBef>
              <a:spcAft>
                <a:spcPts val="0"/>
              </a:spcAft>
              <a:buClr>
                <a:schemeClr val="dk1"/>
              </a:buClr>
              <a:buSzPts val="2800"/>
              <a:buFont typeface="Arial"/>
              <a:buChar char="–"/>
              <a:defRPr sz="2800"/>
            </a:lvl2pPr>
            <a:lvl3pPr marL="1371600" lvl="2" indent="-381000" algn="l">
              <a:spcBef>
                <a:spcPts val="480"/>
              </a:spcBef>
              <a:spcAft>
                <a:spcPts val="0"/>
              </a:spcAft>
              <a:buClr>
                <a:schemeClr val="dk1"/>
              </a:buClr>
              <a:buSzPts val="2400"/>
              <a:buFont typeface="Arial"/>
              <a:buChar char="•"/>
              <a:defRPr sz="2400"/>
            </a:lvl3pPr>
            <a:lvl4pPr marL="1828800" lvl="3" indent="-355600" algn="l">
              <a:spcBef>
                <a:spcPts val="400"/>
              </a:spcBef>
              <a:spcAft>
                <a:spcPts val="0"/>
              </a:spcAft>
              <a:buClr>
                <a:schemeClr val="dk1"/>
              </a:buClr>
              <a:buSzPts val="2000"/>
              <a:buFont typeface="Arial"/>
              <a:buChar char="–"/>
              <a:defRPr sz="2000"/>
            </a:lvl4pPr>
            <a:lvl5pPr marL="2286000" lvl="4" indent="-355600" algn="l">
              <a:spcBef>
                <a:spcPts val="400"/>
              </a:spcBef>
              <a:spcAft>
                <a:spcPts val="0"/>
              </a:spcAft>
              <a:buClr>
                <a:schemeClr val="dk1"/>
              </a:buClr>
              <a:buSzPts val="2000"/>
              <a:buFont typeface="Arial"/>
              <a:buChar char="»"/>
              <a:defRPr sz="2000"/>
            </a:lvl5pPr>
            <a:lvl6pPr marL="2743200" lvl="5" indent="-355600" algn="l">
              <a:spcBef>
                <a:spcPts val="400"/>
              </a:spcBef>
              <a:spcAft>
                <a:spcPts val="0"/>
              </a:spcAft>
              <a:buClr>
                <a:schemeClr val="dk1"/>
              </a:buClr>
              <a:buSzPts val="2000"/>
              <a:buFont typeface="Arial"/>
              <a:buChar char="»"/>
              <a:defRPr sz="2000"/>
            </a:lvl6pPr>
            <a:lvl7pPr marL="3200400" lvl="6" indent="-355600" algn="l">
              <a:spcBef>
                <a:spcPts val="400"/>
              </a:spcBef>
              <a:spcAft>
                <a:spcPts val="0"/>
              </a:spcAft>
              <a:buClr>
                <a:schemeClr val="dk1"/>
              </a:buClr>
              <a:buSzPts val="2000"/>
              <a:buFont typeface="Arial"/>
              <a:buChar char="»"/>
              <a:defRPr sz="2000"/>
            </a:lvl7pPr>
            <a:lvl8pPr marL="3657600" lvl="7" indent="-355600" algn="l">
              <a:spcBef>
                <a:spcPts val="400"/>
              </a:spcBef>
              <a:spcAft>
                <a:spcPts val="0"/>
              </a:spcAft>
              <a:buClr>
                <a:schemeClr val="dk1"/>
              </a:buClr>
              <a:buSzPts val="2000"/>
              <a:buFont typeface="Arial"/>
              <a:buChar char="»"/>
              <a:defRPr sz="2000"/>
            </a:lvl8pPr>
            <a:lvl9pPr marL="4114800" lvl="8" indent="-355600" algn="l">
              <a:spcBef>
                <a:spcPts val="400"/>
              </a:spcBef>
              <a:spcAft>
                <a:spcPts val="0"/>
              </a:spcAft>
              <a:buClr>
                <a:schemeClr val="dk1"/>
              </a:buClr>
              <a:buSzPts val="2000"/>
              <a:buFont typeface="Arial"/>
              <a:buChar char="»"/>
              <a:defRPr sz="2000"/>
            </a:lvl9pPr>
          </a:lstStyle>
          <a:p>
            <a:endParaRPr/>
          </a:p>
        </p:txBody>
      </p:sp>
      <p:sp>
        <p:nvSpPr>
          <p:cNvPr id="43" name="Google Shape;43;p6"/>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Font typeface="Arial"/>
              <a:buNone/>
              <a:defRPr sz="1400"/>
            </a:lvl1pPr>
            <a:lvl2pPr marL="914400" lvl="1" indent="-228600" algn="l">
              <a:spcBef>
                <a:spcPts val="240"/>
              </a:spcBef>
              <a:spcAft>
                <a:spcPts val="0"/>
              </a:spcAft>
              <a:buClr>
                <a:schemeClr val="dk1"/>
              </a:buClr>
              <a:buSzPts val="1200"/>
              <a:buFont typeface="Arial"/>
              <a:buNone/>
              <a:defRPr sz="1200"/>
            </a:lvl2pPr>
            <a:lvl3pPr marL="1371600" lvl="2" indent="-228600" algn="l">
              <a:spcBef>
                <a:spcPts val="200"/>
              </a:spcBef>
              <a:spcAft>
                <a:spcPts val="0"/>
              </a:spcAft>
              <a:buClr>
                <a:schemeClr val="dk1"/>
              </a:buClr>
              <a:buSzPts val="1000"/>
              <a:buFont typeface="Arial"/>
              <a:buNone/>
              <a:defRPr sz="1000"/>
            </a:lvl3pPr>
            <a:lvl4pPr marL="1828800" lvl="3" indent="-228600" algn="l">
              <a:spcBef>
                <a:spcPts val="180"/>
              </a:spcBef>
              <a:spcAft>
                <a:spcPts val="0"/>
              </a:spcAft>
              <a:buClr>
                <a:schemeClr val="dk1"/>
              </a:buClr>
              <a:buSzPts val="900"/>
              <a:buFont typeface="Arial"/>
              <a:buNone/>
              <a:defRPr sz="900"/>
            </a:lvl4pPr>
            <a:lvl5pPr marL="2286000" lvl="4" indent="-228600" algn="l">
              <a:spcBef>
                <a:spcPts val="180"/>
              </a:spcBef>
              <a:spcAft>
                <a:spcPts val="0"/>
              </a:spcAft>
              <a:buClr>
                <a:schemeClr val="dk1"/>
              </a:buClr>
              <a:buSzPts val="900"/>
              <a:buFont typeface="Arial"/>
              <a:buNone/>
              <a:defRPr sz="900"/>
            </a:lvl5pPr>
            <a:lvl6pPr marL="2743200" lvl="5" indent="-228600" algn="l">
              <a:spcBef>
                <a:spcPts val="180"/>
              </a:spcBef>
              <a:spcAft>
                <a:spcPts val="0"/>
              </a:spcAft>
              <a:buClr>
                <a:schemeClr val="dk1"/>
              </a:buClr>
              <a:buSzPts val="900"/>
              <a:buFont typeface="Arial"/>
              <a:buNone/>
              <a:defRPr sz="900"/>
            </a:lvl6pPr>
            <a:lvl7pPr marL="3200400" lvl="6" indent="-228600" algn="l">
              <a:spcBef>
                <a:spcPts val="180"/>
              </a:spcBef>
              <a:spcAft>
                <a:spcPts val="0"/>
              </a:spcAft>
              <a:buClr>
                <a:schemeClr val="dk1"/>
              </a:buClr>
              <a:buSzPts val="900"/>
              <a:buFont typeface="Arial"/>
              <a:buNone/>
              <a:defRPr sz="900"/>
            </a:lvl7pPr>
            <a:lvl8pPr marL="3657600" lvl="7" indent="-228600" algn="l">
              <a:spcBef>
                <a:spcPts val="180"/>
              </a:spcBef>
              <a:spcAft>
                <a:spcPts val="0"/>
              </a:spcAft>
              <a:buClr>
                <a:schemeClr val="dk1"/>
              </a:buClr>
              <a:buSzPts val="900"/>
              <a:buFont typeface="Arial"/>
              <a:buNone/>
              <a:defRPr sz="900"/>
            </a:lvl8pPr>
            <a:lvl9pPr marL="4114800" lvl="8" indent="-228600" algn="l">
              <a:spcBef>
                <a:spcPts val="180"/>
              </a:spcBef>
              <a:spcAft>
                <a:spcPts val="0"/>
              </a:spcAft>
              <a:buClr>
                <a:schemeClr val="dk1"/>
              </a:buClr>
              <a:buSzPts val="900"/>
              <a:buFont typeface="Arial"/>
              <a:buNone/>
              <a:defRPr sz="900"/>
            </a:lvl9pPr>
          </a:lstStyle>
          <a:p>
            <a:endParaRPr/>
          </a:p>
        </p:txBody>
      </p:sp>
      <p:sp>
        <p:nvSpPr>
          <p:cNvPr id="44" name="Google Shape;44;p6"/>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6"/>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6"/>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7"/>
        <p:cNvGrpSpPr/>
        <p:nvPr/>
      </p:nvGrpSpPr>
      <p:grpSpPr>
        <a:xfrm>
          <a:off x="0" y="0"/>
          <a:ext cx="0" cy="0"/>
          <a:chOff x="0" y="0"/>
          <a:chExt cx="0" cy="0"/>
        </a:xfrm>
      </p:grpSpPr>
      <p:sp>
        <p:nvSpPr>
          <p:cNvPr id="48" name="Google Shape;48;p7"/>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7"/>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7"/>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1"/>
        <p:cNvGrpSpPr/>
        <p:nvPr/>
      </p:nvGrpSpPr>
      <p:grpSpPr>
        <a:xfrm>
          <a:off x="0" y="0"/>
          <a:ext cx="0" cy="0"/>
          <a:chOff x="0" y="0"/>
          <a:chExt cx="0" cy="0"/>
        </a:xfrm>
      </p:grpSpPr>
      <p:sp>
        <p:nvSpPr>
          <p:cNvPr id="52" name="Google Shape;52;p8"/>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3" name="Google Shape;53;p8"/>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8"/>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8"/>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6"/>
        <p:cNvGrpSpPr/>
        <p:nvPr/>
      </p:nvGrpSpPr>
      <p:grpSpPr>
        <a:xfrm>
          <a:off x="0" y="0"/>
          <a:ext cx="0" cy="0"/>
          <a:chOff x="0" y="0"/>
          <a:chExt cx="0" cy="0"/>
        </a:xfrm>
      </p:grpSpPr>
      <p:sp>
        <p:nvSpPr>
          <p:cNvPr id="57" name="Google Shape;57;p9"/>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8" name="Google Shape;58;p9"/>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Font typeface="Arial"/>
              <a:buNone/>
              <a:defRPr sz="2400" b="1"/>
            </a:lvl1pPr>
            <a:lvl2pPr marL="914400" lvl="1" indent="-228600" algn="l">
              <a:spcBef>
                <a:spcPts val="400"/>
              </a:spcBef>
              <a:spcAft>
                <a:spcPts val="0"/>
              </a:spcAft>
              <a:buClr>
                <a:schemeClr val="dk1"/>
              </a:buClr>
              <a:buSzPts val="2000"/>
              <a:buFont typeface="Arial"/>
              <a:buNone/>
              <a:defRPr sz="2000" b="1"/>
            </a:lvl2pPr>
            <a:lvl3pPr marL="1371600" lvl="2" indent="-228600" algn="l">
              <a:spcBef>
                <a:spcPts val="360"/>
              </a:spcBef>
              <a:spcAft>
                <a:spcPts val="0"/>
              </a:spcAft>
              <a:buClr>
                <a:schemeClr val="dk1"/>
              </a:buClr>
              <a:buSzPts val="1800"/>
              <a:buFont typeface="Arial"/>
              <a:buNone/>
              <a:defRPr sz="1800" b="1"/>
            </a:lvl3pPr>
            <a:lvl4pPr marL="1828800" lvl="3" indent="-228600" algn="l">
              <a:spcBef>
                <a:spcPts val="320"/>
              </a:spcBef>
              <a:spcAft>
                <a:spcPts val="0"/>
              </a:spcAft>
              <a:buClr>
                <a:schemeClr val="dk1"/>
              </a:buClr>
              <a:buSzPts val="1600"/>
              <a:buFont typeface="Arial"/>
              <a:buNone/>
              <a:defRPr sz="1600" b="1"/>
            </a:lvl4pPr>
            <a:lvl5pPr marL="2286000" lvl="4" indent="-228600" algn="l">
              <a:spcBef>
                <a:spcPts val="320"/>
              </a:spcBef>
              <a:spcAft>
                <a:spcPts val="0"/>
              </a:spcAft>
              <a:buClr>
                <a:schemeClr val="dk1"/>
              </a:buClr>
              <a:buSzPts val="1600"/>
              <a:buFont typeface="Arial"/>
              <a:buNone/>
              <a:defRPr sz="1600" b="1"/>
            </a:lvl5pPr>
            <a:lvl6pPr marL="2743200" lvl="5" indent="-228600" algn="l">
              <a:spcBef>
                <a:spcPts val="320"/>
              </a:spcBef>
              <a:spcAft>
                <a:spcPts val="0"/>
              </a:spcAft>
              <a:buClr>
                <a:schemeClr val="dk1"/>
              </a:buClr>
              <a:buSzPts val="1600"/>
              <a:buFont typeface="Arial"/>
              <a:buNone/>
              <a:defRPr sz="1600" b="1"/>
            </a:lvl6pPr>
            <a:lvl7pPr marL="3200400" lvl="6" indent="-228600" algn="l">
              <a:spcBef>
                <a:spcPts val="320"/>
              </a:spcBef>
              <a:spcAft>
                <a:spcPts val="0"/>
              </a:spcAft>
              <a:buClr>
                <a:schemeClr val="dk1"/>
              </a:buClr>
              <a:buSzPts val="1600"/>
              <a:buFont typeface="Arial"/>
              <a:buNone/>
              <a:defRPr sz="1600" b="1"/>
            </a:lvl7pPr>
            <a:lvl8pPr marL="3657600" lvl="7" indent="-228600" algn="l">
              <a:spcBef>
                <a:spcPts val="320"/>
              </a:spcBef>
              <a:spcAft>
                <a:spcPts val="0"/>
              </a:spcAft>
              <a:buClr>
                <a:schemeClr val="dk1"/>
              </a:buClr>
              <a:buSzPts val="1600"/>
              <a:buFont typeface="Arial"/>
              <a:buNone/>
              <a:defRPr sz="1600" b="1"/>
            </a:lvl8pPr>
            <a:lvl9pPr marL="4114800" lvl="8" indent="-228600" algn="l">
              <a:spcBef>
                <a:spcPts val="320"/>
              </a:spcBef>
              <a:spcAft>
                <a:spcPts val="0"/>
              </a:spcAft>
              <a:buClr>
                <a:schemeClr val="dk1"/>
              </a:buClr>
              <a:buSzPts val="1600"/>
              <a:buFont typeface="Arial"/>
              <a:buNone/>
              <a:defRPr sz="1600" b="1"/>
            </a:lvl9pPr>
          </a:lstStyle>
          <a:p>
            <a:endParaRPr/>
          </a:p>
        </p:txBody>
      </p:sp>
      <p:sp>
        <p:nvSpPr>
          <p:cNvPr id="59" name="Google Shape;59;p9"/>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Font typeface="Arial"/>
              <a:buChar char="•"/>
              <a:defRPr sz="2400"/>
            </a:lvl1pPr>
            <a:lvl2pPr marL="914400" lvl="1" indent="-355600" algn="l">
              <a:spcBef>
                <a:spcPts val="400"/>
              </a:spcBef>
              <a:spcAft>
                <a:spcPts val="0"/>
              </a:spcAft>
              <a:buClr>
                <a:schemeClr val="dk1"/>
              </a:buClr>
              <a:buSzPts val="2000"/>
              <a:buFont typeface="Arial"/>
              <a:buChar char="–"/>
              <a:defRPr sz="2000"/>
            </a:lvl2pPr>
            <a:lvl3pPr marL="1371600" lvl="2" indent="-342900" algn="l">
              <a:spcBef>
                <a:spcPts val="360"/>
              </a:spcBef>
              <a:spcAft>
                <a:spcPts val="0"/>
              </a:spcAft>
              <a:buClr>
                <a:schemeClr val="dk1"/>
              </a:buClr>
              <a:buSzPts val="1800"/>
              <a:buFont typeface="Arial"/>
              <a:buChar char="•"/>
              <a:defRPr sz="1800"/>
            </a:lvl3pPr>
            <a:lvl4pPr marL="1828800" lvl="3" indent="-330200" algn="l">
              <a:spcBef>
                <a:spcPts val="320"/>
              </a:spcBef>
              <a:spcAft>
                <a:spcPts val="0"/>
              </a:spcAft>
              <a:buClr>
                <a:schemeClr val="dk1"/>
              </a:buClr>
              <a:buSzPts val="1600"/>
              <a:buFont typeface="Arial"/>
              <a:buChar char="–"/>
              <a:defRPr sz="1600"/>
            </a:lvl4pPr>
            <a:lvl5pPr marL="2286000" lvl="4" indent="-330200" algn="l">
              <a:spcBef>
                <a:spcPts val="320"/>
              </a:spcBef>
              <a:spcAft>
                <a:spcPts val="0"/>
              </a:spcAft>
              <a:buClr>
                <a:schemeClr val="dk1"/>
              </a:buClr>
              <a:buSzPts val="1600"/>
              <a:buFont typeface="Arial"/>
              <a:buChar char="»"/>
              <a:defRPr sz="1600"/>
            </a:lvl5pPr>
            <a:lvl6pPr marL="2743200" lvl="5" indent="-330200" algn="l">
              <a:spcBef>
                <a:spcPts val="320"/>
              </a:spcBef>
              <a:spcAft>
                <a:spcPts val="0"/>
              </a:spcAft>
              <a:buClr>
                <a:schemeClr val="dk1"/>
              </a:buClr>
              <a:buSzPts val="1600"/>
              <a:buFont typeface="Arial"/>
              <a:buChar char="»"/>
              <a:defRPr sz="1600"/>
            </a:lvl6pPr>
            <a:lvl7pPr marL="3200400" lvl="6" indent="-330200" algn="l">
              <a:spcBef>
                <a:spcPts val="320"/>
              </a:spcBef>
              <a:spcAft>
                <a:spcPts val="0"/>
              </a:spcAft>
              <a:buClr>
                <a:schemeClr val="dk1"/>
              </a:buClr>
              <a:buSzPts val="1600"/>
              <a:buFont typeface="Arial"/>
              <a:buChar char="»"/>
              <a:defRPr sz="1600"/>
            </a:lvl7pPr>
            <a:lvl8pPr marL="3657600" lvl="7" indent="-330200" algn="l">
              <a:spcBef>
                <a:spcPts val="320"/>
              </a:spcBef>
              <a:spcAft>
                <a:spcPts val="0"/>
              </a:spcAft>
              <a:buClr>
                <a:schemeClr val="dk1"/>
              </a:buClr>
              <a:buSzPts val="1600"/>
              <a:buFont typeface="Arial"/>
              <a:buChar char="»"/>
              <a:defRPr sz="1600"/>
            </a:lvl8pPr>
            <a:lvl9pPr marL="4114800" lvl="8" indent="-330200" algn="l">
              <a:spcBef>
                <a:spcPts val="320"/>
              </a:spcBef>
              <a:spcAft>
                <a:spcPts val="0"/>
              </a:spcAft>
              <a:buClr>
                <a:schemeClr val="dk1"/>
              </a:buClr>
              <a:buSzPts val="1600"/>
              <a:buFont typeface="Arial"/>
              <a:buChar char="»"/>
              <a:defRPr sz="1600"/>
            </a:lvl9pPr>
          </a:lstStyle>
          <a:p>
            <a:endParaRPr/>
          </a:p>
        </p:txBody>
      </p:sp>
      <p:sp>
        <p:nvSpPr>
          <p:cNvPr id="60" name="Google Shape;60;p9"/>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Font typeface="Arial"/>
              <a:buNone/>
              <a:defRPr sz="2400" b="1"/>
            </a:lvl1pPr>
            <a:lvl2pPr marL="914400" lvl="1" indent="-228600" algn="l">
              <a:spcBef>
                <a:spcPts val="400"/>
              </a:spcBef>
              <a:spcAft>
                <a:spcPts val="0"/>
              </a:spcAft>
              <a:buClr>
                <a:schemeClr val="dk1"/>
              </a:buClr>
              <a:buSzPts val="2000"/>
              <a:buFont typeface="Arial"/>
              <a:buNone/>
              <a:defRPr sz="2000" b="1"/>
            </a:lvl2pPr>
            <a:lvl3pPr marL="1371600" lvl="2" indent="-228600" algn="l">
              <a:spcBef>
                <a:spcPts val="360"/>
              </a:spcBef>
              <a:spcAft>
                <a:spcPts val="0"/>
              </a:spcAft>
              <a:buClr>
                <a:schemeClr val="dk1"/>
              </a:buClr>
              <a:buSzPts val="1800"/>
              <a:buFont typeface="Arial"/>
              <a:buNone/>
              <a:defRPr sz="1800" b="1"/>
            </a:lvl3pPr>
            <a:lvl4pPr marL="1828800" lvl="3" indent="-228600" algn="l">
              <a:spcBef>
                <a:spcPts val="320"/>
              </a:spcBef>
              <a:spcAft>
                <a:spcPts val="0"/>
              </a:spcAft>
              <a:buClr>
                <a:schemeClr val="dk1"/>
              </a:buClr>
              <a:buSzPts val="1600"/>
              <a:buFont typeface="Arial"/>
              <a:buNone/>
              <a:defRPr sz="1600" b="1"/>
            </a:lvl4pPr>
            <a:lvl5pPr marL="2286000" lvl="4" indent="-228600" algn="l">
              <a:spcBef>
                <a:spcPts val="320"/>
              </a:spcBef>
              <a:spcAft>
                <a:spcPts val="0"/>
              </a:spcAft>
              <a:buClr>
                <a:schemeClr val="dk1"/>
              </a:buClr>
              <a:buSzPts val="1600"/>
              <a:buFont typeface="Arial"/>
              <a:buNone/>
              <a:defRPr sz="1600" b="1"/>
            </a:lvl5pPr>
            <a:lvl6pPr marL="2743200" lvl="5" indent="-228600" algn="l">
              <a:spcBef>
                <a:spcPts val="320"/>
              </a:spcBef>
              <a:spcAft>
                <a:spcPts val="0"/>
              </a:spcAft>
              <a:buClr>
                <a:schemeClr val="dk1"/>
              </a:buClr>
              <a:buSzPts val="1600"/>
              <a:buFont typeface="Arial"/>
              <a:buNone/>
              <a:defRPr sz="1600" b="1"/>
            </a:lvl6pPr>
            <a:lvl7pPr marL="3200400" lvl="6" indent="-228600" algn="l">
              <a:spcBef>
                <a:spcPts val="320"/>
              </a:spcBef>
              <a:spcAft>
                <a:spcPts val="0"/>
              </a:spcAft>
              <a:buClr>
                <a:schemeClr val="dk1"/>
              </a:buClr>
              <a:buSzPts val="1600"/>
              <a:buFont typeface="Arial"/>
              <a:buNone/>
              <a:defRPr sz="1600" b="1"/>
            </a:lvl7pPr>
            <a:lvl8pPr marL="3657600" lvl="7" indent="-228600" algn="l">
              <a:spcBef>
                <a:spcPts val="320"/>
              </a:spcBef>
              <a:spcAft>
                <a:spcPts val="0"/>
              </a:spcAft>
              <a:buClr>
                <a:schemeClr val="dk1"/>
              </a:buClr>
              <a:buSzPts val="1600"/>
              <a:buFont typeface="Arial"/>
              <a:buNone/>
              <a:defRPr sz="1600" b="1"/>
            </a:lvl8pPr>
            <a:lvl9pPr marL="4114800" lvl="8" indent="-228600" algn="l">
              <a:spcBef>
                <a:spcPts val="320"/>
              </a:spcBef>
              <a:spcAft>
                <a:spcPts val="0"/>
              </a:spcAft>
              <a:buClr>
                <a:schemeClr val="dk1"/>
              </a:buClr>
              <a:buSzPts val="1600"/>
              <a:buFont typeface="Arial"/>
              <a:buNone/>
              <a:defRPr sz="1600" b="1"/>
            </a:lvl9pPr>
          </a:lstStyle>
          <a:p>
            <a:endParaRPr/>
          </a:p>
        </p:txBody>
      </p:sp>
      <p:sp>
        <p:nvSpPr>
          <p:cNvPr id="61" name="Google Shape;61;p9"/>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Font typeface="Arial"/>
              <a:buChar char="•"/>
              <a:defRPr sz="2400"/>
            </a:lvl1pPr>
            <a:lvl2pPr marL="914400" lvl="1" indent="-355600" algn="l">
              <a:spcBef>
                <a:spcPts val="400"/>
              </a:spcBef>
              <a:spcAft>
                <a:spcPts val="0"/>
              </a:spcAft>
              <a:buClr>
                <a:schemeClr val="dk1"/>
              </a:buClr>
              <a:buSzPts val="2000"/>
              <a:buFont typeface="Arial"/>
              <a:buChar char="–"/>
              <a:defRPr sz="2000"/>
            </a:lvl2pPr>
            <a:lvl3pPr marL="1371600" lvl="2" indent="-342900" algn="l">
              <a:spcBef>
                <a:spcPts val="360"/>
              </a:spcBef>
              <a:spcAft>
                <a:spcPts val="0"/>
              </a:spcAft>
              <a:buClr>
                <a:schemeClr val="dk1"/>
              </a:buClr>
              <a:buSzPts val="1800"/>
              <a:buFont typeface="Arial"/>
              <a:buChar char="•"/>
              <a:defRPr sz="1800"/>
            </a:lvl3pPr>
            <a:lvl4pPr marL="1828800" lvl="3" indent="-330200" algn="l">
              <a:spcBef>
                <a:spcPts val="320"/>
              </a:spcBef>
              <a:spcAft>
                <a:spcPts val="0"/>
              </a:spcAft>
              <a:buClr>
                <a:schemeClr val="dk1"/>
              </a:buClr>
              <a:buSzPts val="1600"/>
              <a:buFont typeface="Arial"/>
              <a:buChar char="–"/>
              <a:defRPr sz="1600"/>
            </a:lvl4pPr>
            <a:lvl5pPr marL="2286000" lvl="4" indent="-330200" algn="l">
              <a:spcBef>
                <a:spcPts val="320"/>
              </a:spcBef>
              <a:spcAft>
                <a:spcPts val="0"/>
              </a:spcAft>
              <a:buClr>
                <a:schemeClr val="dk1"/>
              </a:buClr>
              <a:buSzPts val="1600"/>
              <a:buFont typeface="Arial"/>
              <a:buChar char="»"/>
              <a:defRPr sz="1600"/>
            </a:lvl5pPr>
            <a:lvl6pPr marL="2743200" lvl="5" indent="-330200" algn="l">
              <a:spcBef>
                <a:spcPts val="320"/>
              </a:spcBef>
              <a:spcAft>
                <a:spcPts val="0"/>
              </a:spcAft>
              <a:buClr>
                <a:schemeClr val="dk1"/>
              </a:buClr>
              <a:buSzPts val="1600"/>
              <a:buFont typeface="Arial"/>
              <a:buChar char="»"/>
              <a:defRPr sz="1600"/>
            </a:lvl6pPr>
            <a:lvl7pPr marL="3200400" lvl="6" indent="-330200" algn="l">
              <a:spcBef>
                <a:spcPts val="320"/>
              </a:spcBef>
              <a:spcAft>
                <a:spcPts val="0"/>
              </a:spcAft>
              <a:buClr>
                <a:schemeClr val="dk1"/>
              </a:buClr>
              <a:buSzPts val="1600"/>
              <a:buFont typeface="Arial"/>
              <a:buChar char="»"/>
              <a:defRPr sz="1600"/>
            </a:lvl7pPr>
            <a:lvl8pPr marL="3657600" lvl="7" indent="-330200" algn="l">
              <a:spcBef>
                <a:spcPts val="320"/>
              </a:spcBef>
              <a:spcAft>
                <a:spcPts val="0"/>
              </a:spcAft>
              <a:buClr>
                <a:schemeClr val="dk1"/>
              </a:buClr>
              <a:buSzPts val="1600"/>
              <a:buFont typeface="Arial"/>
              <a:buChar char="»"/>
              <a:defRPr sz="1600"/>
            </a:lvl8pPr>
            <a:lvl9pPr marL="4114800" lvl="8" indent="-330200" algn="l">
              <a:spcBef>
                <a:spcPts val="320"/>
              </a:spcBef>
              <a:spcAft>
                <a:spcPts val="0"/>
              </a:spcAft>
              <a:buClr>
                <a:schemeClr val="dk1"/>
              </a:buClr>
              <a:buSzPts val="1600"/>
              <a:buFont typeface="Arial"/>
              <a:buChar char="»"/>
              <a:defRPr sz="1600"/>
            </a:lvl9pPr>
          </a:lstStyle>
          <a:p>
            <a:endParaRPr/>
          </a:p>
        </p:txBody>
      </p:sp>
      <p:sp>
        <p:nvSpPr>
          <p:cNvPr id="62" name="Google Shape;62;p9"/>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7" name="Google Shape;67;p10"/>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Font typeface="Arial"/>
              <a:buChar char="•"/>
              <a:defRPr sz="2800"/>
            </a:lvl1pPr>
            <a:lvl2pPr marL="914400" lvl="1" indent="-381000" algn="l">
              <a:spcBef>
                <a:spcPts val="480"/>
              </a:spcBef>
              <a:spcAft>
                <a:spcPts val="0"/>
              </a:spcAft>
              <a:buClr>
                <a:schemeClr val="dk1"/>
              </a:buClr>
              <a:buSzPts val="2400"/>
              <a:buFont typeface="Arial"/>
              <a:buChar char="–"/>
              <a:defRPr sz="2400"/>
            </a:lvl2pPr>
            <a:lvl3pPr marL="1371600" lvl="2" indent="-355600" algn="l">
              <a:spcBef>
                <a:spcPts val="400"/>
              </a:spcBef>
              <a:spcAft>
                <a:spcPts val="0"/>
              </a:spcAft>
              <a:buClr>
                <a:schemeClr val="dk1"/>
              </a:buClr>
              <a:buSzPts val="2000"/>
              <a:buFont typeface="Arial"/>
              <a:buChar char="•"/>
              <a:defRPr sz="2000"/>
            </a:lvl3pPr>
            <a:lvl4pPr marL="1828800" lvl="3" indent="-342900" algn="l">
              <a:spcBef>
                <a:spcPts val="360"/>
              </a:spcBef>
              <a:spcAft>
                <a:spcPts val="0"/>
              </a:spcAft>
              <a:buClr>
                <a:schemeClr val="dk1"/>
              </a:buClr>
              <a:buSzPts val="1800"/>
              <a:buFont typeface="Arial"/>
              <a:buChar char="–"/>
              <a:defRPr sz="1800"/>
            </a:lvl4pPr>
            <a:lvl5pPr marL="2286000" lvl="4" indent="-342900" algn="l">
              <a:spcBef>
                <a:spcPts val="360"/>
              </a:spcBef>
              <a:spcAft>
                <a:spcPts val="0"/>
              </a:spcAft>
              <a:buClr>
                <a:schemeClr val="dk1"/>
              </a:buClr>
              <a:buSzPts val="1800"/>
              <a:buFont typeface="Arial"/>
              <a:buChar char="»"/>
              <a:defRPr sz="1800"/>
            </a:lvl5pPr>
            <a:lvl6pPr marL="2743200" lvl="5" indent="-342900" algn="l">
              <a:spcBef>
                <a:spcPts val="360"/>
              </a:spcBef>
              <a:spcAft>
                <a:spcPts val="0"/>
              </a:spcAft>
              <a:buClr>
                <a:schemeClr val="dk1"/>
              </a:buClr>
              <a:buSzPts val="1800"/>
              <a:buFont typeface="Arial"/>
              <a:buChar char="»"/>
              <a:defRPr sz="1800"/>
            </a:lvl6pPr>
            <a:lvl7pPr marL="3200400" lvl="6" indent="-342900" algn="l">
              <a:spcBef>
                <a:spcPts val="360"/>
              </a:spcBef>
              <a:spcAft>
                <a:spcPts val="0"/>
              </a:spcAft>
              <a:buClr>
                <a:schemeClr val="dk1"/>
              </a:buClr>
              <a:buSzPts val="1800"/>
              <a:buFont typeface="Arial"/>
              <a:buChar char="»"/>
              <a:defRPr sz="1800"/>
            </a:lvl7pPr>
            <a:lvl8pPr marL="3657600" lvl="7" indent="-342900" algn="l">
              <a:spcBef>
                <a:spcPts val="360"/>
              </a:spcBef>
              <a:spcAft>
                <a:spcPts val="0"/>
              </a:spcAft>
              <a:buClr>
                <a:schemeClr val="dk1"/>
              </a:buClr>
              <a:buSzPts val="1800"/>
              <a:buFont typeface="Arial"/>
              <a:buChar char="»"/>
              <a:defRPr sz="1800"/>
            </a:lvl8pPr>
            <a:lvl9pPr marL="4114800" lvl="8" indent="-342900" algn="l">
              <a:spcBef>
                <a:spcPts val="360"/>
              </a:spcBef>
              <a:spcAft>
                <a:spcPts val="0"/>
              </a:spcAft>
              <a:buClr>
                <a:schemeClr val="dk1"/>
              </a:buClr>
              <a:buSzPts val="1800"/>
              <a:buFont typeface="Arial"/>
              <a:buChar char="»"/>
              <a:defRPr sz="1800"/>
            </a:lvl9pPr>
          </a:lstStyle>
          <a:p>
            <a:endParaRPr/>
          </a:p>
        </p:txBody>
      </p:sp>
      <p:sp>
        <p:nvSpPr>
          <p:cNvPr id="68" name="Google Shape;68;p10"/>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Font typeface="Arial"/>
              <a:buChar char="•"/>
              <a:defRPr sz="2800"/>
            </a:lvl1pPr>
            <a:lvl2pPr marL="914400" lvl="1" indent="-381000" algn="l">
              <a:spcBef>
                <a:spcPts val="480"/>
              </a:spcBef>
              <a:spcAft>
                <a:spcPts val="0"/>
              </a:spcAft>
              <a:buClr>
                <a:schemeClr val="dk1"/>
              </a:buClr>
              <a:buSzPts val="2400"/>
              <a:buFont typeface="Arial"/>
              <a:buChar char="–"/>
              <a:defRPr sz="2400"/>
            </a:lvl2pPr>
            <a:lvl3pPr marL="1371600" lvl="2" indent="-355600" algn="l">
              <a:spcBef>
                <a:spcPts val="400"/>
              </a:spcBef>
              <a:spcAft>
                <a:spcPts val="0"/>
              </a:spcAft>
              <a:buClr>
                <a:schemeClr val="dk1"/>
              </a:buClr>
              <a:buSzPts val="2000"/>
              <a:buFont typeface="Arial"/>
              <a:buChar char="•"/>
              <a:defRPr sz="2000"/>
            </a:lvl3pPr>
            <a:lvl4pPr marL="1828800" lvl="3" indent="-342900" algn="l">
              <a:spcBef>
                <a:spcPts val="360"/>
              </a:spcBef>
              <a:spcAft>
                <a:spcPts val="0"/>
              </a:spcAft>
              <a:buClr>
                <a:schemeClr val="dk1"/>
              </a:buClr>
              <a:buSzPts val="1800"/>
              <a:buFont typeface="Arial"/>
              <a:buChar char="–"/>
              <a:defRPr sz="1800"/>
            </a:lvl4pPr>
            <a:lvl5pPr marL="2286000" lvl="4" indent="-342900" algn="l">
              <a:spcBef>
                <a:spcPts val="360"/>
              </a:spcBef>
              <a:spcAft>
                <a:spcPts val="0"/>
              </a:spcAft>
              <a:buClr>
                <a:schemeClr val="dk1"/>
              </a:buClr>
              <a:buSzPts val="1800"/>
              <a:buFont typeface="Arial"/>
              <a:buChar char="»"/>
              <a:defRPr sz="1800"/>
            </a:lvl5pPr>
            <a:lvl6pPr marL="2743200" lvl="5" indent="-342900" algn="l">
              <a:spcBef>
                <a:spcPts val="360"/>
              </a:spcBef>
              <a:spcAft>
                <a:spcPts val="0"/>
              </a:spcAft>
              <a:buClr>
                <a:schemeClr val="dk1"/>
              </a:buClr>
              <a:buSzPts val="1800"/>
              <a:buFont typeface="Arial"/>
              <a:buChar char="»"/>
              <a:defRPr sz="1800"/>
            </a:lvl6pPr>
            <a:lvl7pPr marL="3200400" lvl="6" indent="-342900" algn="l">
              <a:spcBef>
                <a:spcPts val="360"/>
              </a:spcBef>
              <a:spcAft>
                <a:spcPts val="0"/>
              </a:spcAft>
              <a:buClr>
                <a:schemeClr val="dk1"/>
              </a:buClr>
              <a:buSzPts val="1800"/>
              <a:buFont typeface="Arial"/>
              <a:buChar char="»"/>
              <a:defRPr sz="1800"/>
            </a:lvl7pPr>
            <a:lvl8pPr marL="3657600" lvl="7" indent="-342900" algn="l">
              <a:spcBef>
                <a:spcPts val="360"/>
              </a:spcBef>
              <a:spcAft>
                <a:spcPts val="0"/>
              </a:spcAft>
              <a:buClr>
                <a:schemeClr val="dk1"/>
              </a:buClr>
              <a:buSzPts val="1800"/>
              <a:buFont typeface="Arial"/>
              <a:buChar char="»"/>
              <a:defRPr sz="1800"/>
            </a:lvl8pPr>
            <a:lvl9pPr marL="4114800" lvl="8" indent="-342900" algn="l">
              <a:spcBef>
                <a:spcPts val="360"/>
              </a:spcBef>
              <a:spcAft>
                <a:spcPts val="0"/>
              </a:spcAft>
              <a:buClr>
                <a:schemeClr val="dk1"/>
              </a:buClr>
              <a:buSzPts val="1800"/>
              <a:buFont typeface="Arial"/>
              <a:buChar char="»"/>
              <a:defRPr sz="1800"/>
            </a:lvl9pPr>
          </a:lstStyle>
          <a:p>
            <a:endParaRPr/>
          </a:p>
        </p:txBody>
      </p:sp>
      <p:sp>
        <p:nvSpPr>
          <p:cNvPr id="69" name="Google Shape;69;p10"/>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11" name="Google Shape;11;p1"/>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2" name="Google Shape;12;p1"/>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Google Shape;13;p1"/>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Google Shape;14;p1"/>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‹nr.›</a:t>
            </a:fld>
            <a:endParaRPr>
              <a:solidFill>
                <a:srgbClr val="000000"/>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4"/>
        <p:cNvGrpSpPr/>
        <p:nvPr/>
      </p:nvGrpSpPr>
      <p:grpSpPr>
        <a:xfrm>
          <a:off x="0" y="0"/>
          <a:ext cx="0" cy="0"/>
          <a:chOff x="0" y="0"/>
          <a:chExt cx="0" cy="0"/>
        </a:xfrm>
      </p:grpSpPr>
      <p:sp>
        <p:nvSpPr>
          <p:cNvPr id="85" name="Google Shape;85;p13"/>
          <p:cNvSpPr txBox="1">
            <a:spLocks noGrp="1"/>
          </p:cNvSpPr>
          <p:nvPr>
            <p:ph type="title"/>
          </p:nvPr>
        </p:nvSpPr>
        <p:spPr>
          <a:xfrm>
            <a:off x="685800" y="609600"/>
            <a:ext cx="77724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1pPr>
            <a:lvl2pPr marR="0" lvl="1"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2pPr>
            <a:lvl3pPr marR="0" lvl="2"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3pPr>
            <a:lvl4pPr marR="0" lvl="3"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4pPr>
            <a:lvl5pPr marR="0" lvl="4"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5pPr>
            <a:lvl6pPr marR="0" lvl="5"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6pPr>
            <a:lvl7pPr marR="0" lvl="6"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7pPr>
            <a:lvl8pPr marR="0" lvl="7"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8pPr>
            <a:lvl9pPr marR="0" lvl="8"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9pPr>
          </a:lstStyle>
          <a:p>
            <a:endParaRPr/>
          </a:p>
        </p:txBody>
      </p:sp>
      <p:sp>
        <p:nvSpPr>
          <p:cNvPr id="86" name="Google Shape;86;p13"/>
          <p:cNvSpPr txBox="1">
            <a:spLocks noGrp="1"/>
          </p:cNvSpPr>
          <p:nvPr>
            <p:ph type="body" idx="1"/>
          </p:nvPr>
        </p:nvSpPr>
        <p:spPr>
          <a:xfrm>
            <a:off x="685800" y="1981200"/>
            <a:ext cx="7772400" cy="4114800"/>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Times New Roman"/>
              <a:buChar char="•"/>
              <a:defRPr sz="3200" b="0" i="0" u="none" strike="noStrike" cap="none">
                <a:solidFill>
                  <a:schemeClr val="dk1"/>
                </a:solidFill>
                <a:latin typeface="Times New Roman"/>
                <a:ea typeface="Times New Roman"/>
                <a:cs typeface="Times New Roman"/>
                <a:sym typeface="Times New Roman"/>
              </a:defRPr>
            </a:lvl1pPr>
            <a:lvl2pPr marL="914400" marR="0" lvl="1" indent="-406400" algn="l" rtl="0">
              <a:spcBef>
                <a:spcPts val="560"/>
              </a:spcBef>
              <a:spcAft>
                <a:spcPts val="0"/>
              </a:spcAft>
              <a:buClr>
                <a:schemeClr val="dk1"/>
              </a:buClr>
              <a:buSzPts val="2800"/>
              <a:buFont typeface="Times New Roman"/>
              <a:buChar char="–"/>
              <a:defRPr sz="2800" b="0" i="0" u="none" strike="noStrike" cap="none">
                <a:solidFill>
                  <a:schemeClr val="dk1"/>
                </a:solidFill>
                <a:latin typeface="Times New Roman"/>
                <a:ea typeface="Times New Roman"/>
                <a:cs typeface="Times New Roman"/>
                <a:sym typeface="Times New Roman"/>
              </a:defRPr>
            </a:lvl2pPr>
            <a:lvl3pPr marL="1371600" marR="0" lvl="2" indent="-381000" algn="l" rtl="0">
              <a:spcBef>
                <a:spcPts val="480"/>
              </a:spcBef>
              <a:spcAft>
                <a:spcPts val="0"/>
              </a:spcAft>
              <a:buClr>
                <a:schemeClr val="dk1"/>
              </a:buClr>
              <a:buSzPts val="2400"/>
              <a:buFont typeface="Times New Roman"/>
              <a:buChar char="•"/>
              <a:defRPr sz="2400" b="0" i="0" u="none" strike="noStrike" cap="none">
                <a:solidFill>
                  <a:schemeClr val="dk1"/>
                </a:solidFill>
                <a:latin typeface="Times New Roman"/>
                <a:ea typeface="Times New Roman"/>
                <a:cs typeface="Times New Roman"/>
                <a:sym typeface="Times New Roman"/>
              </a:defRPr>
            </a:lvl3pPr>
            <a:lvl4pPr marL="1828800" marR="0" lvl="3"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4pPr>
            <a:lvl5pPr marL="2286000" marR="0" lvl="4"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5pPr>
            <a:lvl6pPr marL="2743200" marR="0" lvl="5"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6pPr>
            <a:lvl7pPr marL="3200400" marR="0" lvl="6"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7pPr>
            <a:lvl8pPr marL="3657600" marR="0" lvl="7"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8pPr>
            <a:lvl9pPr marL="4114800" marR="0" lvl="8"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9pPr>
          </a:lstStyle>
          <a:p>
            <a:endParaRPr/>
          </a:p>
        </p:txBody>
      </p:sp>
      <p:sp>
        <p:nvSpPr>
          <p:cNvPr id="87" name="Google Shape;87;p13"/>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28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28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28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2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2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2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2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2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2800" b="0" i="0" u="none" strike="noStrike" cap="none">
                <a:solidFill>
                  <a:schemeClr val="dk1"/>
                </a:solidFill>
                <a:latin typeface="Times New Roman"/>
                <a:ea typeface="Times New Roman"/>
                <a:cs typeface="Times New Roman"/>
                <a:sym typeface="Times New Roman"/>
              </a:defRPr>
            </a:lvl9pPr>
          </a:lstStyle>
          <a:p>
            <a:endParaRPr/>
          </a:p>
        </p:txBody>
      </p:sp>
      <p:sp>
        <p:nvSpPr>
          <p:cNvPr id="88" name="Google Shape;88;p13"/>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28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28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28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2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2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2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2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2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2800" b="0" i="0" u="none" strike="noStrike" cap="none">
                <a:solidFill>
                  <a:schemeClr val="dk1"/>
                </a:solidFill>
                <a:latin typeface="Times New Roman"/>
                <a:ea typeface="Times New Roman"/>
                <a:cs typeface="Times New Roman"/>
                <a:sym typeface="Times New Roman"/>
              </a:defRPr>
            </a:lvl9pPr>
          </a:lstStyle>
          <a:p>
            <a:endParaRPr/>
          </a:p>
        </p:txBody>
      </p:sp>
      <p:sp>
        <p:nvSpPr>
          <p:cNvPr id="89" name="Google Shape;89;p13"/>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‹nr.›</a:t>
            </a:fld>
            <a:endParaRPr>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9"/>
        <p:cNvGrpSpPr/>
        <p:nvPr/>
      </p:nvGrpSpPr>
      <p:grpSpPr>
        <a:xfrm>
          <a:off x="0" y="0"/>
          <a:ext cx="0" cy="0"/>
          <a:chOff x="0" y="0"/>
          <a:chExt cx="0" cy="0"/>
        </a:xfrm>
      </p:grpSpPr>
      <p:sp>
        <p:nvSpPr>
          <p:cNvPr id="160" name="Google Shape;160;p25"/>
          <p:cNvSpPr txBox="1">
            <a:spLocks noGrp="1"/>
          </p:cNvSpPr>
          <p:nvPr>
            <p:ph type="title"/>
          </p:nvPr>
        </p:nvSpPr>
        <p:spPr>
          <a:xfrm>
            <a:off x="685800" y="609600"/>
            <a:ext cx="77724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1pPr>
            <a:lvl2pPr marR="0" lvl="1"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2pPr>
            <a:lvl3pPr marR="0" lvl="2"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3pPr>
            <a:lvl4pPr marR="0" lvl="3"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4pPr>
            <a:lvl5pPr marR="0" lvl="4"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5pPr>
            <a:lvl6pPr marR="0" lvl="5"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6pPr>
            <a:lvl7pPr marR="0" lvl="6"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7pPr>
            <a:lvl8pPr marR="0" lvl="7"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8pPr>
            <a:lvl9pPr marR="0" lvl="8"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9pPr>
          </a:lstStyle>
          <a:p>
            <a:endParaRPr/>
          </a:p>
        </p:txBody>
      </p:sp>
      <p:sp>
        <p:nvSpPr>
          <p:cNvPr id="161" name="Google Shape;161;p25"/>
          <p:cNvSpPr txBox="1">
            <a:spLocks noGrp="1"/>
          </p:cNvSpPr>
          <p:nvPr>
            <p:ph type="body" idx="1"/>
          </p:nvPr>
        </p:nvSpPr>
        <p:spPr>
          <a:xfrm>
            <a:off x="685800" y="1981200"/>
            <a:ext cx="7772400" cy="4114800"/>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Times New Roman"/>
              <a:buChar char="•"/>
              <a:defRPr sz="3200" b="0" i="0" u="none" strike="noStrike" cap="none">
                <a:solidFill>
                  <a:schemeClr val="dk1"/>
                </a:solidFill>
                <a:latin typeface="Times New Roman"/>
                <a:ea typeface="Times New Roman"/>
                <a:cs typeface="Times New Roman"/>
                <a:sym typeface="Times New Roman"/>
              </a:defRPr>
            </a:lvl1pPr>
            <a:lvl2pPr marL="914400" marR="0" lvl="1" indent="-406400" algn="l" rtl="0">
              <a:spcBef>
                <a:spcPts val="560"/>
              </a:spcBef>
              <a:spcAft>
                <a:spcPts val="0"/>
              </a:spcAft>
              <a:buClr>
                <a:schemeClr val="dk1"/>
              </a:buClr>
              <a:buSzPts val="2800"/>
              <a:buFont typeface="Times New Roman"/>
              <a:buChar char="–"/>
              <a:defRPr sz="2800" b="0" i="0" u="none" strike="noStrike" cap="none">
                <a:solidFill>
                  <a:schemeClr val="dk1"/>
                </a:solidFill>
                <a:latin typeface="Times New Roman"/>
                <a:ea typeface="Times New Roman"/>
                <a:cs typeface="Times New Roman"/>
                <a:sym typeface="Times New Roman"/>
              </a:defRPr>
            </a:lvl2pPr>
            <a:lvl3pPr marL="1371600" marR="0" lvl="2" indent="-381000" algn="l" rtl="0">
              <a:spcBef>
                <a:spcPts val="480"/>
              </a:spcBef>
              <a:spcAft>
                <a:spcPts val="0"/>
              </a:spcAft>
              <a:buClr>
                <a:schemeClr val="dk1"/>
              </a:buClr>
              <a:buSzPts val="2400"/>
              <a:buFont typeface="Times New Roman"/>
              <a:buChar char="•"/>
              <a:defRPr sz="2400" b="0" i="0" u="none" strike="noStrike" cap="none">
                <a:solidFill>
                  <a:schemeClr val="dk1"/>
                </a:solidFill>
                <a:latin typeface="Times New Roman"/>
                <a:ea typeface="Times New Roman"/>
                <a:cs typeface="Times New Roman"/>
                <a:sym typeface="Times New Roman"/>
              </a:defRPr>
            </a:lvl3pPr>
            <a:lvl4pPr marL="1828800" marR="0" lvl="3"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4pPr>
            <a:lvl5pPr marL="2286000" marR="0" lvl="4"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5pPr>
            <a:lvl6pPr marL="2743200" marR="0" lvl="5"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6pPr>
            <a:lvl7pPr marL="3200400" marR="0" lvl="6"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7pPr>
            <a:lvl8pPr marL="3657600" marR="0" lvl="7"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8pPr>
            <a:lvl9pPr marL="4114800" marR="0" lvl="8"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9pPr>
          </a:lstStyle>
          <a:p>
            <a:endParaRPr/>
          </a:p>
        </p:txBody>
      </p:sp>
      <p:sp>
        <p:nvSpPr>
          <p:cNvPr id="162" name="Google Shape;162;p25"/>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9pPr>
          </a:lstStyle>
          <a:p>
            <a:endParaRPr/>
          </a:p>
        </p:txBody>
      </p:sp>
      <p:sp>
        <p:nvSpPr>
          <p:cNvPr id="163" name="Google Shape;163;p25"/>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9pPr>
          </a:lstStyle>
          <a:p>
            <a:endParaRPr/>
          </a:p>
        </p:txBody>
      </p:sp>
      <p:sp>
        <p:nvSpPr>
          <p:cNvPr id="164" name="Google Shape;164;p25"/>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‹nr.›</a:t>
            </a:fld>
            <a:endParaRPr>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dontchangethislink.peardeckmagic.zone?eyJ0eXBlIjoibXVsdGlwbGVDaG9pY2UiLCJkcmFnZ2FibGVzIjpbeyJpZCI6ImRyYWdnYWJsZTAiLCJ0eXBlIjoiaWNvbiIsImljb24iOnsiaWQiOiJkZWZhdWx0LWNpcmNsZSJ9LCJjb2xvciI6IiNENTFEMjgifV0sImRyYWdnYWJsZVNpemUiOjEyLjU1LCJlbWJlZGRhYmxlVXJsIjoiaHR0cHM6Ly8iLCJhbnN3ZXJzIjpbIlMtUiBtb2RlbGxlbiIsIlMtUyBtb2RlbGxlbiIsIlItU3IgbW9kZWxsZW4iLCJoZXQgbW9kZWwgdmFuIFNva29sb3YiXX0=pearId=magic-pear-shape-identifier" TargetMode="External"/><Relationship Id="rId2" Type="http://schemas.openxmlformats.org/officeDocument/2006/relationships/notesSlide" Target="../notesSlides/notesSlide2.xml"/><Relationship Id="rId1" Type="http://schemas.openxmlformats.org/officeDocument/2006/relationships/slideLayout" Target="../slideLayouts/slideLayout13.xml"/><Relationship Id="rId5" Type="http://schemas.openxmlformats.org/officeDocument/2006/relationships/hyperlink" Target="http://dontchangethislink.peardeckmagic.zone?eyJ0eXBlIjoiZ29vZ2xlLXNsaWRlcy1hZGRvbi1yZXNwb25zZS1mb290ZXIiLCJsYXN0RWRpdGVkQnkiOiIxMTY2MzI2ODcxNjE5NDEwNTQ2MDMiLCJwcmVzZW50YXRpb25JZCI6IjE0eWh4Z3BoQUthd3FNaHE2UV9YaXEzRkZ1cDU4RTVGTk9DYlZMMFRpbXYwIiwiY29udGVudElkIjoiY3VzdG9tLXJlc3BvbnNlLW11bHRpcGxlQ2hvaWNlIiwic2xpZGVJZCI6Imc3ZjJkNDhkMzI1XzBfMzYiLCJjb250ZW50SW5zdGFuY2VJZCI6IjE0eWh4Z3BoQUthd3FNaHE2UV9YaXEzRkZ1cDU4RTVGTk9DYlZMMFRpbXYwLzIyY2NlYjM3LTE4NGYtNDA1Mi05OTY4LTY2YzA0YjFjZjZiNSJ9pearId=magic-pear-metadata-identifier" TargetMode="Externa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dontchangethislink.peardeckmagic.zone?eyJ0eXBlIjoibXVsdGlwbGVDaG9pY2UiLCJkcmFnZ2FibGVzIjpbeyJpZCI6ImRyYWdnYWJsZTAiLCJ0eXBlIjoiaWNvbiIsImljb24iOnsiaWQiOiJkZWZhdWx0LWNpcmNsZSJ9LCJjb2xvciI6IiNENTFEMjgifV0sImRyYWdnYWJsZVNpemUiOjEyLjU1LCJlbWJlZGRhYmxlVXJsIjoiaHR0cHM6Ly8iLCJhbnN3ZXJzIjpbImphIiwib256ZWtlciIsIm5lZSJdfQ==pearId=magic-pear-shape-identifier" TargetMode="External"/><Relationship Id="rId2" Type="http://schemas.openxmlformats.org/officeDocument/2006/relationships/notesSlide" Target="../notesSlides/notesSlide22.xml"/><Relationship Id="rId1" Type="http://schemas.openxmlformats.org/officeDocument/2006/relationships/slideLayout" Target="../slideLayouts/slideLayout23.xml"/><Relationship Id="rId5" Type="http://schemas.openxmlformats.org/officeDocument/2006/relationships/hyperlink" Target="http://dontchangethislink.peardeckmagic.zone?eyJ0eXBlIjoiZ29vZ2xlLXNsaWRlcy1hZGRvbi1yZXNwb25zZS1mb290ZXIiLCJsYXN0RWRpdGVkQnkiOiIxMTY2MzI2ODcxNjE5NDEwNTQ2MDMiLCJwcmVzZW50YXRpb25JZCI6IjE0eWh4Z3BoQUthd3FNaHE2UV9YaXEzRkZ1cDU4RTVGTk9DYlZMMFRpbXYwIiwiY29udGVudElkIjoiY3VzdG9tLXJlc3BvbnNlLW11bHRpcGxlQ2hvaWNlIiwic2xpZGVJZCI6Imc3ZjJkNDhkMzI1XzdfNzUiLCJjb250ZW50SW5zdGFuY2VJZCI6IjE0eWh4Z3BoQUthd3FNaHE2UV9YaXEzRkZ1cDU4RTVGTk9DYlZMMFRpbXYwLzExMjE2MzZlLTUwODItNDMxNS1iMzE5LWY4YzFlOWEzZjY1MyJ9pearId=magic-pear-metadata-identifier" TargetMode="External"/><Relationship Id="rId4" Type="http://schemas.openxmlformats.org/officeDocument/2006/relationships/image" Target="../media/image1.png"/></Relationships>
</file>

<file path=ppt/slides/_rels/slide23.xml.rels><?xml version="1.0" encoding="UTF-8" standalone="yes"?>
<Relationships xmlns="http://schemas.openxmlformats.org/package/2006/relationships"><Relationship Id="rId3" Type="http://schemas.openxmlformats.org/officeDocument/2006/relationships/hyperlink" Target="http://dontchangethislink.peardeckmagic.zone?eyJ0eXBlIjoibXVsdGlwbGVDaG9pY2UiLCJkcmFnZ2FibGVzIjpbeyJpZCI6ImRyYWdnYWJsZTAiLCJ0eXBlIjoiaWNvbiIsImljb24iOnsiaWQiOiJkZWZhdWx0LWNpcmNsZSJ9LCJjb2xvciI6IiNENTFEMjgifV0sImRyYWdnYWJsZVNpemUiOjEyLjU1LCJlbWJlZGRhYmxlVXJsIjoiaHR0cHM6Ly8iLCJhbnN3ZXJzIjpbImphIiwib256ZWtlciIsIm5lZSJdfQ==pearId=magic-pear-shape-identifier" TargetMode="External"/><Relationship Id="rId2" Type="http://schemas.openxmlformats.org/officeDocument/2006/relationships/notesSlide" Target="../notesSlides/notesSlide23.xml"/><Relationship Id="rId1" Type="http://schemas.openxmlformats.org/officeDocument/2006/relationships/slideLayout" Target="../slideLayouts/slideLayout23.xml"/><Relationship Id="rId5" Type="http://schemas.openxmlformats.org/officeDocument/2006/relationships/hyperlink" Target="http://dontchangethislink.peardeckmagic.zone?eyJ0eXBlIjoiZ29vZ2xlLXNsaWRlcy1hZGRvbi1yZXNwb25zZS1mb290ZXIiLCJsYXN0RWRpdGVkQnkiOiIxMTY2MzI2ODcxNjE5NDEwNTQ2MDMiLCJwcmVzZW50YXRpb25JZCI6IjE0eWh4Z3BoQUthd3FNaHE2UV9YaXEzRkZ1cDU4RTVGTk9DYlZMMFRpbXYwIiwiY29udGVudElkIjoiY3VzdG9tLXJlc3BvbnNlLW11bHRpcGxlQ2hvaWNlIiwic2xpZGVJZCI6Imc3ZjJkNDhkMzI1XzdfODAiLCJjb250ZW50SW5zdGFuY2VJZCI6IjE0eWh4Z3BoQUthd3FNaHE2UV9YaXEzRkZ1cDU4RTVGTk9DYlZMMFRpbXYwL2EzYWFkYjJiLTc3YWQtNGU0Mi05ZjViLTBmYzA4NTUwMjhkZiJ9pearId=magic-pear-metadata-identifier" TargetMode="External"/><Relationship Id="rId4" Type="http://schemas.openxmlformats.org/officeDocument/2006/relationships/image" Target="../media/image1.pn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dontchangethislink.peardeckmagic.zone?eyJ0eXBlIjoibXVsdGlwbGVDaG9pY2UiLCJkcmFnZ2FibGVzIjpbeyJpZCI6ImRyYWdnYWJsZTAiLCJ0eXBlIjoiaWNvbiIsImljb24iOnsiaWQiOiJkZWZhdWx0LWNpcmNsZSJ9LCJjb2xvciI6IiNENTFEMjgifV0sImRyYWdnYWJsZVNpemUiOjEyLjU1LCJlbWJlZGRhYmxlVXJsIjoiaHR0cHM6Ly8iLCJhbnN3ZXJzIjpbInVpdGRvdmluZyIsIkFCQSByZW5ld2FsIiwiVVMgcmVpbnN0YXRlbWVudCIsIkFCQyByZW5ld2FsIl19pearId=magic-pear-shape-identifier"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hyperlink" Target="http://dontchangethislink.peardeckmagic.zone?eyJ0eXBlIjoiZ29vZ2xlLXNsaWRlcy1hZGRvbi1yZXNwb25zZS1mb290ZXIiLCJsYXN0RWRpdGVkQnkiOiIxMTY2MzI2ODcxNjE5NDEwNTQ2MDMiLCJwcmVzZW50YXRpb25JZCI6IjE0eWh4Z3BoQUthd3FNaHE2UV9YaXEzRkZ1cDU4RTVGTk9DYlZMMFRpbXYwIiwiY29udGVudElkIjoiY3VzdG9tLXJlc3BvbnNlLW11bHRpcGxlQ2hvaWNlIiwic2xpZGVJZCI6Imc3ZjJmN2M4NTY1XzBfMCIsImNvbnRlbnRJbnN0YW5jZUlkIjoiMTR5aHhncGhBS2F3cU1ocTZRX1hpcTNGRnVwNThFNUZOT0NiVkwwVGltdjAvNzQwY2I1MDctYTAzOS00MmY5LTg2NWYtZWMxZDk3MjJlYWMwIn0=pearId=magic-pear-metadata-identifier" TargetMode="Externa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dontchangethislink.peardeckmagic.zone?eyJ0eXBlIjoibXVsdGlwbGVDaG9pY2UiLCJkcmFnZ2FibGVzIjpbeyJpZCI6ImRyYWdnYWJsZTAiLCJ0eXBlIjoiaWNvbiIsImljb24iOnsiaWQiOiJkZWZhdWx0LWNpcmNsZSJ9LCJjb2xvciI6IiNENTFEMjgifV0sImRyYWdnYWJsZVNpemUiOjEyLjU1LCJlbWJlZGRhYmxlVXJsIjoiaHR0cHM6Ly8iLCJhbnN3ZXJzIjpbImluaGliaXRvcmlzY2hlIGFzc29jaWF0aWVzIiwiaW5oaWJpdG9yaXNjaGUgY29uZGl0aW9uZXJpbmciLCJjb250ZXh0dWVsZSBtb2R1bGF0aWUgdmFuIGluaGliaXRvcmlzY2hlIGFzc29jaWF0aWVzIiwiaW5oaWJpdG9yaXNjaGUgcmVzcG9uc2VuIl19pearId=magic-pear-shape-identifier"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dontchangethislink.peardeckmagic.zone?eyJ0eXBlIjoiZ29vZ2xlLXNsaWRlcy1hZGRvbi1yZXNwb25zZS1mb290ZXIiLCJsYXN0RWRpdGVkQnkiOiIxMTY2MzI2ODcxNjE5NDEwNTQ2MDMiLCJwcmVzZW50YXRpb25JZCI6IjE0eWh4Z3BoQUthd3FNaHE2UV9YaXEzRkZ1cDU4RTVGTk9DYlZMMFRpbXYwIiwiY29udGVudElkIjoiY3VzdG9tLXJlc3BvbnNlLW11bHRpcGxlQ2hvaWNlIiwic2xpZGVJZCI6Imc3ZjJmN2M4NTY1XzBfNiIsImNvbnRlbnRJbnN0YW5jZUlkIjoiMTR5aHhncGhBS2F3cU1ocTZRX1hpcTNGRnVwNThFNUZOT0NiVkwwVGltdjAvNGU5ZjZlOGUtYTFjMy00MjcxLThjMmYtMGIyMDAzZjFmOGM3In0=pearId=magic-pear-metadata-identifier" TargetMode="Externa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34"/>
        <p:cNvGrpSpPr/>
        <p:nvPr/>
      </p:nvGrpSpPr>
      <p:grpSpPr>
        <a:xfrm>
          <a:off x="0" y="0"/>
          <a:ext cx="0" cy="0"/>
          <a:chOff x="0" y="0"/>
          <a:chExt cx="0" cy="0"/>
        </a:xfrm>
      </p:grpSpPr>
      <p:sp>
        <p:nvSpPr>
          <p:cNvPr id="435" name="Google Shape;435;p59"/>
          <p:cNvSpPr txBox="1">
            <a:spLocks noGrp="1"/>
          </p:cNvSpPr>
          <p:nvPr>
            <p:ph type="title"/>
          </p:nvPr>
        </p:nvSpPr>
        <p:spPr>
          <a:xfrm>
            <a:off x="418937" y="12"/>
            <a:ext cx="8229600" cy="7254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000"/>
              <a:buFont typeface="Times New Roman"/>
              <a:buNone/>
            </a:pPr>
            <a:r>
              <a:rPr lang="en-US" sz="4000" b="0" i="0" u="none">
                <a:solidFill>
                  <a:schemeClr val="dk2"/>
                </a:solidFill>
                <a:latin typeface="Times New Roman"/>
                <a:ea typeface="Times New Roman"/>
                <a:cs typeface="Times New Roman"/>
                <a:sym typeface="Times New Roman"/>
              </a:rPr>
              <a:t>Overzicht cursus:</a:t>
            </a:r>
            <a:endParaRPr/>
          </a:p>
        </p:txBody>
      </p:sp>
      <p:sp>
        <p:nvSpPr>
          <p:cNvPr id="436" name="Google Shape;436;p59"/>
          <p:cNvSpPr txBox="1">
            <a:spLocks noGrp="1"/>
          </p:cNvSpPr>
          <p:nvPr>
            <p:ph type="body" idx="1"/>
          </p:nvPr>
        </p:nvSpPr>
        <p:spPr>
          <a:xfrm>
            <a:off x="457200" y="657300"/>
            <a:ext cx="8229600" cy="5543400"/>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lt2"/>
              </a:buClr>
              <a:buSzPts val="2400"/>
              <a:buFont typeface="Times New Roman"/>
              <a:buNone/>
            </a:pPr>
            <a:r>
              <a:rPr lang="en-US" sz="2400" b="0" i="0" u="none">
                <a:solidFill>
                  <a:srgbClr val="666666"/>
                </a:solidFill>
                <a:latin typeface="Times New Roman"/>
                <a:ea typeface="Times New Roman"/>
                <a:cs typeface="Times New Roman"/>
                <a:sym typeface="Times New Roman"/>
              </a:rPr>
              <a:t>0. Inleidend hoofdstuk: </a:t>
            </a:r>
            <a:endParaRPr sz="2400">
              <a:solidFill>
                <a:srgbClr val="666666"/>
              </a:solidFill>
            </a:endParaRPr>
          </a:p>
          <a:p>
            <a:pPr marL="342900" lvl="0" indent="-342900" algn="l" rtl="0">
              <a:lnSpc>
                <a:spcPct val="90000"/>
              </a:lnSpc>
              <a:spcBef>
                <a:spcPts val="0"/>
              </a:spcBef>
              <a:spcAft>
                <a:spcPts val="0"/>
              </a:spcAft>
              <a:buClr>
                <a:schemeClr val="lt2"/>
              </a:buClr>
              <a:buSzPts val="2400"/>
              <a:buFont typeface="Times New Roman"/>
              <a:buNone/>
            </a:pPr>
            <a:r>
              <a:rPr lang="en-US" sz="2400" b="0" i="0" u="none">
                <a:solidFill>
                  <a:srgbClr val="666666"/>
                </a:solidFill>
                <a:latin typeface="Times New Roman"/>
                <a:ea typeface="Times New Roman"/>
                <a:cs typeface="Times New Roman"/>
                <a:sym typeface="Times New Roman"/>
              </a:rPr>
              <a:t>I. Effecten van niet-contingente prikkelaanbieding</a:t>
            </a:r>
            <a:endParaRPr>
              <a:solidFill>
                <a:srgbClr val="666666"/>
              </a:solidFill>
            </a:endParaRPr>
          </a:p>
          <a:p>
            <a:pPr marL="342900" lvl="0" indent="-342900" algn="l" rtl="0">
              <a:lnSpc>
                <a:spcPct val="90000"/>
              </a:lnSpc>
              <a:spcBef>
                <a:spcPts val="480"/>
              </a:spcBef>
              <a:spcAft>
                <a:spcPts val="0"/>
              </a:spcAft>
              <a:buClr>
                <a:srgbClr val="FF0000"/>
              </a:buClr>
              <a:buSzPts val="2400"/>
              <a:buFont typeface="Times New Roman"/>
              <a:buNone/>
            </a:pPr>
            <a:r>
              <a:rPr lang="en-US" sz="2400" b="0" i="0" u="none">
                <a:solidFill>
                  <a:srgbClr val="666666"/>
                </a:solidFill>
                <a:latin typeface="Times New Roman"/>
                <a:ea typeface="Times New Roman"/>
                <a:cs typeface="Times New Roman"/>
                <a:sym typeface="Times New Roman"/>
              </a:rPr>
              <a:t>II. Klassieke conditionering</a:t>
            </a:r>
            <a:endParaRPr>
              <a:solidFill>
                <a:srgbClr val="666666"/>
              </a:solidFill>
            </a:endParaRPr>
          </a:p>
          <a:p>
            <a:pPr marL="342900" lvl="0" indent="-342900" algn="l" rtl="0">
              <a:lnSpc>
                <a:spcPct val="90000"/>
              </a:lnSpc>
              <a:spcBef>
                <a:spcPts val="480"/>
              </a:spcBef>
              <a:spcAft>
                <a:spcPts val="0"/>
              </a:spcAft>
              <a:buClr>
                <a:schemeClr val="lt2"/>
              </a:buClr>
              <a:buSzPts val="2400"/>
              <a:buFont typeface="Times New Roman"/>
              <a:buNone/>
            </a:pPr>
            <a:r>
              <a:rPr lang="en-US" sz="2400" b="0" i="0" u="none">
                <a:solidFill>
                  <a:srgbClr val="666666"/>
                </a:solidFill>
                <a:latin typeface="Times New Roman"/>
                <a:ea typeface="Times New Roman"/>
                <a:cs typeface="Times New Roman"/>
                <a:sym typeface="Times New Roman"/>
              </a:rPr>
              <a:t>	II.1. Functionele kennis</a:t>
            </a:r>
            <a:endParaRPr>
              <a:solidFill>
                <a:srgbClr val="666666"/>
              </a:solidFill>
            </a:endParaRPr>
          </a:p>
          <a:p>
            <a:pPr marL="342900" lvl="0" indent="-342900" algn="l" rtl="0">
              <a:lnSpc>
                <a:spcPct val="90000"/>
              </a:lnSpc>
              <a:spcBef>
                <a:spcPts val="48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	</a:t>
            </a:r>
            <a:r>
              <a:rPr lang="en-US" sz="2400" b="0" i="0" u="none">
                <a:solidFill>
                  <a:srgbClr val="FF0000"/>
                </a:solidFill>
                <a:latin typeface="Times New Roman"/>
                <a:ea typeface="Times New Roman"/>
                <a:cs typeface="Times New Roman"/>
                <a:sym typeface="Times New Roman"/>
              </a:rPr>
              <a:t>II.2. Mentale proces theorieën</a:t>
            </a:r>
            <a:endParaRPr sz="2400" b="0" i="0" u="none">
              <a:solidFill>
                <a:srgbClr val="FF0000"/>
              </a:solidFill>
              <a:latin typeface="Times New Roman"/>
              <a:ea typeface="Times New Roman"/>
              <a:cs typeface="Times New Roman"/>
              <a:sym typeface="Times New Roman"/>
            </a:endParaRPr>
          </a:p>
          <a:p>
            <a:pPr marL="342900" lvl="0" indent="-342900" algn="l" rtl="0">
              <a:lnSpc>
                <a:spcPct val="90000"/>
              </a:lnSpc>
              <a:spcBef>
                <a:spcPts val="480"/>
              </a:spcBef>
              <a:spcAft>
                <a:spcPts val="0"/>
              </a:spcAft>
              <a:buClr>
                <a:schemeClr val="dk1"/>
              </a:buClr>
              <a:buSzPts val="2400"/>
              <a:buFont typeface="Times New Roman"/>
              <a:buNone/>
            </a:pPr>
            <a:r>
              <a:rPr lang="en-US" sz="2400">
                <a:solidFill>
                  <a:srgbClr val="FF0000"/>
                </a:solidFill>
              </a:rPr>
              <a:t>		II.2.1. Associatieve modellen</a:t>
            </a:r>
            <a:endParaRPr sz="2400">
              <a:solidFill>
                <a:srgbClr val="FF0000"/>
              </a:solidFill>
            </a:endParaRPr>
          </a:p>
          <a:p>
            <a:pPr marL="1257300" lvl="0" indent="-342900" algn="l" rtl="0">
              <a:lnSpc>
                <a:spcPct val="90000"/>
              </a:lnSpc>
              <a:spcBef>
                <a:spcPts val="480"/>
              </a:spcBef>
              <a:spcAft>
                <a:spcPts val="0"/>
              </a:spcAft>
              <a:buClr>
                <a:schemeClr val="dk1"/>
              </a:buClr>
              <a:buSzPts val="2400"/>
              <a:buFont typeface="Times New Roman"/>
              <a:buNone/>
            </a:pPr>
            <a:r>
              <a:rPr lang="en-US" sz="2400">
                <a:solidFill>
                  <a:srgbClr val="FF0000"/>
                </a:solidFill>
              </a:rPr>
              <a:t>II.2.1.1. S-R modellen</a:t>
            </a:r>
            <a:endParaRPr sz="2400">
              <a:solidFill>
                <a:srgbClr val="FF0000"/>
              </a:solidFill>
            </a:endParaRPr>
          </a:p>
          <a:p>
            <a:pPr marL="1257300" lvl="0" indent="-342900" algn="l" rtl="0">
              <a:lnSpc>
                <a:spcPct val="90000"/>
              </a:lnSpc>
              <a:spcBef>
                <a:spcPts val="480"/>
              </a:spcBef>
              <a:spcAft>
                <a:spcPts val="0"/>
              </a:spcAft>
              <a:buClr>
                <a:schemeClr val="dk1"/>
              </a:buClr>
              <a:buSzPts val="2400"/>
              <a:buFont typeface="Times New Roman"/>
              <a:buNone/>
            </a:pPr>
            <a:r>
              <a:rPr lang="en-US" sz="2400">
                <a:solidFill>
                  <a:srgbClr val="FF0000"/>
                </a:solidFill>
              </a:rPr>
              <a:t>II.2.1.2. S-S modellen</a:t>
            </a:r>
            <a:endParaRPr sz="2400">
              <a:solidFill>
                <a:srgbClr val="FF0000"/>
              </a:solidFill>
            </a:endParaRPr>
          </a:p>
          <a:p>
            <a:pPr marL="1371600" lvl="0" indent="-381000" algn="l" rtl="0">
              <a:lnSpc>
                <a:spcPct val="90000"/>
              </a:lnSpc>
              <a:spcBef>
                <a:spcPts val="480"/>
              </a:spcBef>
              <a:spcAft>
                <a:spcPts val="0"/>
              </a:spcAft>
              <a:buClr>
                <a:srgbClr val="FF0000"/>
              </a:buClr>
              <a:buSzPts val="2400"/>
              <a:buChar char="-"/>
            </a:pPr>
            <a:r>
              <a:rPr lang="en-US" sz="2400">
                <a:solidFill>
                  <a:srgbClr val="FF0000"/>
                </a:solidFill>
              </a:rPr>
              <a:t>algemeen (wat + evaluatie)</a:t>
            </a:r>
            <a:endParaRPr sz="2400">
              <a:solidFill>
                <a:srgbClr val="FF0000"/>
              </a:solidFill>
            </a:endParaRPr>
          </a:p>
          <a:p>
            <a:pPr marL="1371600" lvl="0" indent="-381000" algn="l" rtl="0">
              <a:lnSpc>
                <a:spcPct val="90000"/>
              </a:lnSpc>
              <a:spcBef>
                <a:spcPts val="0"/>
              </a:spcBef>
              <a:spcAft>
                <a:spcPts val="0"/>
              </a:spcAft>
              <a:buClr>
                <a:srgbClr val="FF0000"/>
              </a:buClr>
              <a:buSzPts val="2400"/>
              <a:buChar char="-"/>
            </a:pPr>
            <a:r>
              <a:rPr lang="en-US" sz="2400">
                <a:solidFill>
                  <a:srgbClr val="FF0000"/>
                </a:solidFill>
              </a:rPr>
              <a:t>Rescorla-Wagner</a:t>
            </a:r>
            <a:endParaRPr sz="2400">
              <a:solidFill>
                <a:srgbClr val="FF0000"/>
              </a:solidFill>
            </a:endParaRPr>
          </a:p>
          <a:p>
            <a:pPr marL="1371600" lvl="0" indent="-381000" algn="l" rtl="0">
              <a:lnSpc>
                <a:spcPct val="90000"/>
              </a:lnSpc>
              <a:spcBef>
                <a:spcPts val="0"/>
              </a:spcBef>
              <a:spcAft>
                <a:spcPts val="0"/>
              </a:spcAft>
              <a:buClr>
                <a:srgbClr val="FF0000"/>
              </a:buClr>
              <a:buSzPts val="2400"/>
              <a:buChar char="-"/>
            </a:pPr>
            <a:r>
              <a:rPr lang="en-US" sz="2400">
                <a:solidFill>
                  <a:srgbClr val="FF0000"/>
                </a:solidFill>
              </a:rPr>
              <a:t>Wagner &amp; Bouton</a:t>
            </a:r>
            <a:endParaRPr sz="2400">
              <a:solidFill>
                <a:srgbClr val="FF0000"/>
              </a:solidFill>
            </a:endParaRPr>
          </a:p>
          <a:p>
            <a:pPr marL="1371600" lvl="0" indent="-381000" algn="l" rtl="0">
              <a:lnSpc>
                <a:spcPct val="90000"/>
              </a:lnSpc>
              <a:spcBef>
                <a:spcPts val="0"/>
              </a:spcBef>
              <a:spcAft>
                <a:spcPts val="0"/>
              </a:spcAft>
              <a:buClr>
                <a:srgbClr val="FF0000"/>
              </a:buClr>
              <a:buSzPts val="2400"/>
              <a:buChar char="-"/>
            </a:pPr>
            <a:r>
              <a:rPr lang="en-US" sz="2400">
                <a:solidFill>
                  <a:srgbClr val="FF0000"/>
                </a:solidFill>
              </a:rPr>
              <a:t>Comparator</a:t>
            </a:r>
            <a:endParaRPr sz="2400">
              <a:solidFill>
                <a:srgbClr val="FF0000"/>
              </a:solidFill>
            </a:endParaRPr>
          </a:p>
          <a:p>
            <a:pPr marL="0" lvl="0" indent="457200" algn="l" rtl="0">
              <a:lnSpc>
                <a:spcPct val="90000"/>
              </a:lnSpc>
              <a:spcBef>
                <a:spcPts val="480"/>
              </a:spcBef>
              <a:spcAft>
                <a:spcPts val="0"/>
              </a:spcAft>
              <a:buNone/>
            </a:pPr>
            <a:r>
              <a:rPr lang="en-US" sz="2400">
                <a:solidFill>
                  <a:srgbClr val="FF0000"/>
                </a:solidFill>
              </a:rPr>
              <a:t>II.2.2. Propositionele modellen</a:t>
            </a:r>
            <a:endParaRPr sz="2400">
              <a:solidFill>
                <a:srgbClr val="FF0000"/>
              </a:solidFill>
            </a:endParaRPr>
          </a:p>
          <a:p>
            <a:pPr marL="342900" lvl="0" indent="-342900" algn="l" rtl="0">
              <a:lnSpc>
                <a:spcPct val="90000"/>
              </a:lnSpc>
              <a:spcBef>
                <a:spcPts val="480"/>
              </a:spcBef>
              <a:spcAft>
                <a:spcPts val="0"/>
              </a:spcAft>
              <a:buClr>
                <a:schemeClr val="lt2"/>
              </a:buClr>
              <a:buSzPts val="2400"/>
              <a:buFont typeface="Times New Roman"/>
              <a:buNone/>
            </a:pPr>
            <a:r>
              <a:rPr lang="en-US" sz="2400" b="0" i="0" u="none">
                <a:solidFill>
                  <a:srgbClr val="666666"/>
                </a:solidFill>
                <a:latin typeface="Times New Roman"/>
                <a:ea typeface="Times New Roman"/>
                <a:cs typeface="Times New Roman"/>
                <a:sym typeface="Times New Roman"/>
              </a:rPr>
              <a:t>III. Operante conditionering</a:t>
            </a:r>
            <a:endParaRPr>
              <a:solidFill>
                <a:srgbClr val="666666"/>
              </a:solidFill>
            </a:endParaRPr>
          </a:p>
          <a:p>
            <a:pPr marL="342900" lvl="0" indent="-342900" algn="l" rtl="0">
              <a:lnSpc>
                <a:spcPct val="90000"/>
              </a:lnSpc>
              <a:spcBef>
                <a:spcPts val="480"/>
              </a:spcBef>
              <a:spcAft>
                <a:spcPts val="0"/>
              </a:spcAft>
              <a:buClr>
                <a:schemeClr val="lt2"/>
              </a:buClr>
              <a:buSzPts val="2400"/>
              <a:buFont typeface="Times New Roman"/>
              <a:buNone/>
            </a:pPr>
            <a:r>
              <a:rPr lang="en-US" sz="2400" b="0" i="0" u="none">
                <a:solidFill>
                  <a:srgbClr val="666666"/>
                </a:solidFill>
                <a:latin typeface="Times New Roman"/>
                <a:ea typeface="Times New Roman"/>
                <a:cs typeface="Times New Roman"/>
                <a:sym typeface="Times New Roman"/>
              </a:rPr>
              <a:t>IV. Complexe vormen van leren</a:t>
            </a:r>
            <a:endParaRPr>
              <a:solidFill>
                <a:srgbClr val="666666"/>
              </a:solidFill>
            </a:endParaRPr>
          </a:p>
          <a:p>
            <a:pPr marL="342900" lvl="0" indent="-342900" algn="l" rtl="0">
              <a:lnSpc>
                <a:spcPct val="90000"/>
              </a:lnSpc>
              <a:spcBef>
                <a:spcPts val="480"/>
              </a:spcBef>
              <a:spcAft>
                <a:spcPts val="0"/>
              </a:spcAft>
              <a:buClr>
                <a:schemeClr val="lt2"/>
              </a:buClr>
              <a:buSzPts val="2400"/>
              <a:buFont typeface="Times New Roman"/>
              <a:buNone/>
            </a:pPr>
            <a:r>
              <a:rPr lang="en-US" sz="2400" b="0" i="0" u="none">
                <a:solidFill>
                  <a:srgbClr val="666666"/>
                </a:solidFill>
                <a:latin typeface="Times New Roman"/>
                <a:ea typeface="Times New Roman"/>
                <a:cs typeface="Times New Roman"/>
                <a:sym typeface="Times New Roman"/>
              </a:rPr>
              <a:t>V. Toegepaste Leerpsychologie</a:t>
            </a:r>
            <a:endParaRPr>
              <a:solidFill>
                <a:srgbClr val="666666"/>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594"/>
        <p:cNvGrpSpPr/>
        <p:nvPr/>
      </p:nvGrpSpPr>
      <p:grpSpPr>
        <a:xfrm>
          <a:off x="0" y="0"/>
          <a:ext cx="0" cy="0"/>
          <a:chOff x="0" y="0"/>
          <a:chExt cx="0" cy="0"/>
        </a:xfrm>
      </p:grpSpPr>
      <p:sp>
        <p:nvSpPr>
          <p:cNvPr id="595" name="Google Shape;595;p68"/>
          <p:cNvSpPr txBox="1">
            <a:spLocks noGrp="1"/>
          </p:cNvSpPr>
          <p:nvPr>
            <p:ph type="body" idx="1"/>
          </p:nvPr>
        </p:nvSpPr>
        <p:spPr>
          <a:xfrm>
            <a:off x="685800" y="304800"/>
            <a:ext cx="7772400" cy="57912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2800"/>
              <a:buFont typeface="Arial"/>
              <a:buNone/>
            </a:pPr>
            <a:r>
              <a:rPr lang="en-US" sz="2800" b="0" i="0" u="none">
                <a:solidFill>
                  <a:schemeClr val="dk1"/>
                </a:solidFill>
                <a:latin typeface="Arial"/>
                <a:ea typeface="Arial"/>
                <a:cs typeface="Arial"/>
                <a:sym typeface="Arial"/>
              </a:rPr>
              <a:t>e) Het comparator model van Miller</a:t>
            </a:r>
            <a:endParaRPr/>
          </a:p>
          <a:p>
            <a:pPr marL="342900" lvl="0" indent="-342900" algn="l" rtl="0">
              <a:lnSpc>
                <a:spcPct val="100000"/>
              </a:lnSpc>
              <a:spcBef>
                <a:spcPts val="560"/>
              </a:spcBef>
              <a:spcAft>
                <a:spcPts val="0"/>
              </a:spcAft>
              <a:buClr>
                <a:schemeClr val="dk1"/>
              </a:buClr>
              <a:buSzPts val="2800"/>
              <a:buFont typeface="Arial"/>
              <a:buNone/>
            </a:pPr>
            <a:r>
              <a:rPr lang="en-US" sz="2800" b="0" i="0" u="none">
                <a:solidFill>
                  <a:schemeClr val="dk1"/>
                </a:solidFill>
                <a:latin typeface="Arial"/>
                <a:ea typeface="Arial"/>
                <a:cs typeface="Arial"/>
                <a:sym typeface="Arial"/>
              </a:rPr>
              <a:t>	- Achterwaartse blokkering (BB)</a:t>
            </a:r>
            <a:endParaRPr/>
          </a:p>
          <a:p>
            <a:pPr marL="342900" lvl="0" indent="-342900" algn="l" rtl="0">
              <a:lnSpc>
                <a:spcPct val="100000"/>
              </a:lnSpc>
              <a:spcBef>
                <a:spcPts val="560"/>
              </a:spcBef>
              <a:spcAft>
                <a:spcPts val="0"/>
              </a:spcAft>
              <a:buClr>
                <a:schemeClr val="dk1"/>
              </a:buClr>
              <a:buSzPts val="2800"/>
              <a:buFont typeface="Arial"/>
              <a:buNone/>
            </a:pPr>
            <a:r>
              <a:rPr lang="en-US" sz="2800" b="0" i="0" u="none">
                <a:solidFill>
                  <a:schemeClr val="dk1"/>
                </a:solidFill>
                <a:latin typeface="Arial"/>
                <a:ea typeface="Arial"/>
                <a:cs typeface="Arial"/>
                <a:sym typeface="Arial"/>
              </a:rPr>
              <a:t>		* normaal (voorwaarts): A+, dan AX+</a:t>
            </a:r>
            <a:endParaRPr/>
          </a:p>
          <a:p>
            <a:pPr marL="342900" lvl="0" indent="-342900" algn="l" rtl="0">
              <a:lnSpc>
                <a:spcPct val="100000"/>
              </a:lnSpc>
              <a:spcBef>
                <a:spcPts val="560"/>
              </a:spcBef>
              <a:spcAft>
                <a:spcPts val="0"/>
              </a:spcAft>
              <a:buClr>
                <a:schemeClr val="dk1"/>
              </a:buClr>
              <a:buSzPts val="2800"/>
              <a:buFont typeface="Arial"/>
              <a:buNone/>
            </a:pPr>
            <a:r>
              <a:rPr lang="en-US" sz="2800" b="0" i="0" u="none">
                <a:solidFill>
                  <a:schemeClr val="dk1"/>
                </a:solidFill>
                <a:latin typeface="Arial"/>
                <a:ea typeface="Arial"/>
                <a:cs typeface="Arial"/>
                <a:sym typeface="Arial"/>
              </a:rPr>
              <a:t>			=&gt; RW: failure to learn (blokkeren)</a:t>
            </a:r>
            <a:endParaRPr/>
          </a:p>
          <a:p>
            <a:pPr marL="342900" lvl="0" indent="-342900" algn="l" rtl="0">
              <a:lnSpc>
                <a:spcPct val="100000"/>
              </a:lnSpc>
              <a:spcBef>
                <a:spcPts val="560"/>
              </a:spcBef>
              <a:spcAft>
                <a:spcPts val="0"/>
              </a:spcAft>
              <a:buClr>
                <a:schemeClr val="dk1"/>
              </a:buClr>
              <a:buSzPts val="2800"/>
              <a:buFont typeface="Arial"/>
              <a:buNone/>
            </a:pPr>
            <a:r>
              <a:rPr lang="en-US" sz="2800" b="0" i="0" u="none">
                <a:solidFill>
                  <a:schemeClr val="dk1"/>
                </a:solidFill>
                <a:latin typeface="Arial"/>
                <a:ea typeface="Arial"/>
                <a:cs typeface="Arial"/>
                <a:sym typeface="Arial"/>
              </a:rPr>
              <a:t>	</a:t>
            </a:r>
            <a:endParaRPr sz="2800" b="0" i="0" u="none">
              <a:solidFill>
                <a:schemeClr val="dk1"/>
              </a:solidFill>
              <a:latin typeface="Arial"/>
              <a:ea typeface="Arial"/>
              <a:cs typeface="Arial"/>
              <a:sym typeface="Arial"/>
            </a:endParaRPr>
          </a:p>
          <a:p>
            <a:pPr marL="342900" lvl="0" indent="-342900" algn="l" rtl="0">
              <a:lnSpc>
                <a:spcPct val="100000"/>
              </a:lnSpc>
              <a:spcBef>
                <a:spcPts val="560"/>
              </a:spcBef>
              <a:spcAft>
                <a:spcPts val="0"/>
              </a:spcAft>
              <a:buClr>
                <a:schemeClr val="dk1"/>
              </a:buClr>
              <a:buSzPts val="2800"/>
              <a:buFont typeface="Arial"/>
              <a:buNone/>
            </a:pPr>
            <a:r>
              <a:rPr lang="en-US" sz="2800" b="0" i="0" u="none">
                <a:solidFill>
                  <a:schemeClr val="dk1"/>
                </a:solidFill>
                <a:latin typeface="Arial"/>
                <a:ea typeface="Arial"/>
                <a:cs typeface="Arial"/>
                <a:sym typeface="Arial"/>
              </a:rPr>
              <a:t>	* achterwaarts: AX+, dan A+</a:t>
            </a:r>
            <a:endParaRPr/>
          </a:p>
          <a:p>
            <a:pPr marL="342900" lvl="0" indent="-342900" algn="l" rtl="0">
              <a:lnSpc>
                <a:spcPct val="100000"/>
              </a:lnSpc>
              <a:spcBef>
                <a:spcPts val="560"/>
              </a:spcBef>
              <a:spcAft>
                <a:spcPts val="0"/>
              </a:spcAft>
              <a:buClr>
                <a:schemeClr val="dk1"/>
              </a:buClr>
              <a:buSzPts val="2800"/>
              <a:buFont typeface="Arial"/>
              <a:buNone/>
            </a:pPr>
            <a:endParaRPr sz="2800"/>
          </a:p>
          <a:p>
            <a:pPr marL="342900" lvl="0" indent="-342900" algn="l" rtl="0">
              <a:lnSpc>
                <a:spcPct val="100000"/>
              </a:lnSpc>
              <a:spcBef>
                <a:spcPts val="560"/>
              </a:spcBef>
              <a:spcAft>
                <a:spcPts val="0"/>
              </a:spcAft>
              <a:buClr>
                <a:schemeClr val="dk1"/>
              </a:buClr>
              <a:buSzPts val="2800"/>
              <a:buFont typeface="Arial"/>
              <a:buNone/>
            </a:pPr>
            <a:r>
              <a:rPr lang="en-US" sz="2800" b="0" i="0" u="none">
                <a:solidFill>
                  <a:schemeClr val="dk1"/>
                </a:solidFill>
                <a:latin typeface="Arial"/>
                <a:ea typeface="Arial"/>
                <a:cs typeface="Arial"/>
                <a:sym typeface="Arial"/>
              </a:rPr>
              <a:t>		* RW kan dit niet verklaren want X heeft al 	asso. sterkte en dit kan niet veranderen</a:t>
            </a:r>
            <a:r>
              <a:rPr lang="en-US" sz="2800"/>
              <a:t> </a:t>
            </a:r>
            <a:r>
              <a:rPr lang="en-US" sz="2800" b="0" i="0" u="none">
                <a:solidFill>
                  <a:schemeClr val="dk1"/>
                </a:solidFill>
                <a:latin typeface="Arial"/>
                <a:ea typeface="Arial"/>
                <a:cs typeface="Arial"/>
                <a:sym typeface="Arial"/>
              </a:rPr>
              <a:t>op A+ trials want X is daar niet aanwezig</a:t>
            </a:r>
            <a:endParaRPr/>
          </a:p>
          <a:p>
            <a:pPr marL="342900" lvl="0" indent="-342900" algn="l" rtl="0">
              <a:lnSpc>
                <a:spcPct val="100000"/>
              </a:lnSpc>
              <a:spcBef>
                <a:spcPts val="560"/>
              </a:spcBef>
              <a:spcAft>
                <a:spcPts val="0"/>
              </a:spcAft>
              <a:buClr>
                <a:schemeClr val="dk1"/>
              </a:buClr>
              <a:buSzPts val="2800"/>
              <a:buFont typeface="Arial"/>
              <a:buNone/>
            </a:pPr>
            <a:endParaRPr sz="2800"/>
          </a:p>
          <a:p>
            <a:pPr marL="342900" lvl="0" indent="-342900" algn="l" rtl="0">
              <a:lnSpc>
                <a:spcPct val="100000"/>
              </a:lnSpc>
              <a:spcBef>
                <a:spcPts val="560"/>
              </a:spcBef>
              <a:spcAft>
                <a:spcPts val="0"/>
              </a:spcAft>
              <a:buClr>
                <a:schemeClr val="dk1"/>
              </a:buClr>
              <a:buSzPts val="2800"/>
              <a:buFont typeface="Arial"/>
              <a:buNone/>
            </a:pPr>
            <a:r>
              <a:rPr lang="en-US" sz="2800" b="0" i="0" u="none">
                <a:solidFill>
                  <a:schemeClr val="dk1"/>
                </a:solidFill>
                <a:latin typeface="Arial"/>
                <a:ea typeface="Arial"/>
                <a:cs typeface="Arial"/>
                <a:sym typeface="Arial"/>
              </a:rPr>
              <a:t>		* fout: in echte leven kan info achteraf 	(retrospectief) gerevalueerd worden</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599"/>
        <p:cNvGrpSpPr/>
        <p:nvPr/>
      </p:nvGrpSpPr>
      <p:grpSpPr>
        <a:xfrm>
          <a:off x="0" y="0"/>
          <a:ext cx="0" cy="0"/>
          <a:chOff x="0" y="0"/>
          <a:chExt cx="0" cy="0"/>
        </a:xfrm>
      </p:grpSpPr>
      <p:sp>
        <p:nvSpPr>
          <p:cNvPr id="600" name="Google Shape;600;p69"/>
          <p:cNvSpPr txBox="1">
            <a:spLocks noGrp="1"/>
          </p:cNvSpPr>
          <p:nvPr>
            <p:ph type="body" idx="1"/>
          </p:nvPr>
        </p:nvSpPr>
        <p:spPr>
          <a:xfrm>
            <a:off x="685800" y="304800"/>
            <a:ext cx="8278812" cy="5791200"/>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3200"/>
              <a:buFont typeface="Arial"/>
              <a:buNone/>
            </a:pPr>
            <a:r>
              <a:rPr lang="en-US" sz="3200" b="0" i="0" u="none">
                <a:solidFill>
                  <a:schemeClr val="dk1"/>
                </a:solidFill>
                <a:latin typeface="Arial"/>
                <a:ea typeface="Arial"/>
                <a:cs typeface="Arial"/>
                <a:sym typeface="Arial"/>
              </a:rPr>
              <a:t>	</a:t>
            </a:r>
            <a:r>
              <a:rPr lang="en-US" sz="2800" b="0" i="0" u="none">
                <a:solidFill>
                  <a:schemeClr val="dk1"/>
                </a:solidFill>
                <a:latin typeface="Arial"/>
                <a:ea typeface="Arial"/>
                <a:cs typeface="Arial"/>
                <a:sym typeface="Arial"/>
              </a:rPr>
              <a:t>* Het comparator model </a:t>
            </a:r>
            <a:endParaRPr/>
          </a:p>
          <a:p>
            <a:pPr marL="342900" lvl="0" indent="-342900" algn="l" rtl="0">
              <a:lnSpc>
                <a:spcPct val="90000"/>
              </a:lnSpc>
              <a:spcBef>
                <a:spcPts val="560"/>
              </a:spcBef>
              <a:spcAft>
                <a:spcPts val="0"/>
              </a:spcAft>
              <a:buClr>
                <a:schemeClr val="dk1"/>
              </a:buClr>
              <a:buSzPts val="2800"/>
              <a:buFont typeface="Arial"/>
              <a:buNone/>
            </a:pPr>
            <a:r>
              <a:rPr lang="en-US" sz="2800" b="0" i="0" u="none">
                <a:solidFill>
                  <a:schemeClr val="dk1"/>
                </a:solidFill>
                <a:latin typeface="Arial"/>
                <a:ea typeface="Arial"/>
                <a:cs typeface="Arial"/>
                <a:sym typeface="Arial"/>
              </a:rPr>
              <a:t>		- enkel </a:t>
            </a:r>
            <a:r>
              <a:rPr lang="en-US" sz="2800" b="0" i="0" u="none">
                <a:solidFill>
                  <a:srgbClr val="FF0000"/>
                </a:solidFill>
                <a:latin typeface="Arial"/>
                <a:ea typeface="Arial"/>
                <a:cs typeface="Arial"/>
                <a:sym typeface="Arial"/>
              </a:rPr>
              <a:t>contiguïteit</a:t>
            </a:r>
            <a:r>
              <a:rPr lang="en-US" sz="2800" b="0" i="0" u="none">
                <a:solidFill>
                  <a:schemeClr val="dk1"/>
                </a:solidFill>
                <a:latin typeface="Arial"/>
                <a:ea typeface="Arial"/>
                <a:cs typeface="Arial"/>
                <a:sym typeface="Arial"/>
              </a:rPr>
              <a:t> telt voor asso vorming</a:t>
            </a:r>
            <a:endParaRPr/>
          </a:p>
          <a:p>
            <a:pPr marL="342900" lvl="0" indent="-342900" algn="l" rtl="0">
              <a:lnSpc>
                <a:spcPct val="90000"/>
              </a:lnSpc>
              <a:spcBef>
                <a:spcPts val="560"/>
              </a:spcBef>
              <a:spcAft>
                <a:spcPts val="0"/>
              </a:spcAft>
              <a:buClr>
                <a:schemeClr val="dk1"/>
              </a:buClr>
              <a:buSzPts val="2800"/>
              <a:buFont typeface="Arial"/>
              <a:buNone/>
            </a:pPr>
            <a:r>
              <a:rPr lang="en-US" sz="2800" b="0" i="0" u="none">
                <a:solidFill>
                  <a:schemeClr val="dk1"/>
                </a:solidFill>
                <a:latin typeface="Arial"/>
                <a:ea typeface="Arial"/>
                <a:cs typeface="Arial"/>
                <a:sym typeface="Arial"/>
              </a:rPr>
              <a:t>			=&gt; AX+: X-US relatie altijd geleerd</a:t>
            </a:r>
            <a:endParaRPr/>
          </a:p>
          <a:p>
            <a:pPr marL="342900" lvl="0" indent="-342900" algn="l" rtl="0">
              <a:lnSpc>
                <a:spcPct val="90000"/>
              </a:lnSpc>
              <a:spcBef>
                <a:spcPts val="560"/>
              </a:spcBef>
              <a:spcAft>
                <a:spcPts val="0"/>
              </a:spcAft>
              <a:buClr>
                <a:schemeClr val="dk1"/>
              </a:buClr>
              <a:buSzPts val="2800"/>
              <a:buFont typeface="Arial"/>
              <a:buNone/>
            </a:pPr>
            <a:r>
              <a:rPr lang="en-US" sz="2800" b="0" i="0" u="none">
                <a:solidFill>
                  <a:schemeClr val="dk1"/>
                </a:solidFill>
                <a:latin typeface="Arial"/>
                <a:ea typeface="Arial"/>
                <a:cs typeface="Arial"/>
                <a:sym typeface="Arial"/>
              </a:rPr>
              <a:t>		- performantie hangt af van vergelijking 	(</a:t>
            </a:r>
            <a:r>
              <a:rPr lang="en-US" sz="2800" b="0" i="0" u="none">
                <a:solidFill>
                  <a:srgbClr val="FF0000"/>
                </a:solidFill>
                <a:latin typeface="Arial"/>
                <a:ea typeface="Arial"/>
                <a:cs typeface="Arial"/>
                <a:sym typeface="Arial"/>
              </a:rPr>
              <a:t>comparison</a:t>
            </a:r>
            <a:r>
              <a:rPr lang="en-US" sz="2800" b="0" i="0" u="none">
                <a:solidFill>
                  <a:schemeClr val="dk1"/>
                </a:solidFill>
                <a:latin typeface="Arial"/>
                <a:ea typeface="Arial"/>
                <a:cs typeface="Arial"/>
                <a:sym typeface="Arial"/>
              </a:rPr>
              <a:t>) sterkte X-US en sterkte A-US</a:t>
            </a:r>
            <a:endParaRPr/>
          </a:p>
          <a:p>
            <a:pPr marL="1257300" lvl="0" indent="-342900" algn="l" rtl="0">
              <a:lnSpc>
                <a:spcPct val="90000"/>
              </a:lnSpc>
              <a:spcBef>
                <a:spcPts val="560"/>
              </a:spcBef>
              <a:spcAft>
                <a:spcPts val="0"/>
              </a:spcAft>
              <a:buClr>
                <a:schemeClr val="dk1"/>
              </a:buClr>
              <a:buSzPts val="2800"/>
              <a:buFont typeface="Arial"/>
              <a:buNone/>
            </a:pPr>
            <a:r>
              <a:rPr lang="en-US" sz="2800" b="0" i="0" u="none">
                <a:solidFill>
                  <a:schemeClr val="dk1"/>
                </a:solidFill>
                <a:latin typeface="Arial"/>
                <a:ea typeface="Arial"/>
                <a:cs typeface="Arial"/>
                <a:sym typeface="Arial"/>
              </a:rPr>
              <a:t>=&gt; reactie op X minder als voor of na 			AX+ ook A+</a:t>
            </a:r>
            <a:endParaRPr/>
          </a:p>
          <a:p>
            <a:pPr marL="342900" lvl="0" indent="-342900" algn="l" rtl="0">
              <a:lnSpc>
                <a:spcPct val="90000"/>
              </a:lnSpc>
              <a:spcBef>
                <a:spcPts val="560"/>
              </a:spcBef>
              <a:spcAft>
                <a:spcPts val="0"/>
              </a:spcAft>
              <a:buClr>
                <a:schemeClr val="dk1"/>
              </a:buClr>
              <a:buSzPts val="2800"/>
              <a:buFont typeface="Arial"/>
              <a:buNone/>
            </a:pPr>
            <a:endParaRPr sz="2800" b="0" i="0" u="none">
              <a:solidFill>
                <a:schemeClr val="dk1"/>
              </a:solidFill>
              <a:latin typeface="Arial"/>
              <a:ea typeface="Arial"/>
              <a:cs typeface="Arial"/>
              <a:sym typeface="Arial"/>
            </a:endParaRPr>
          </a:p>
          <a:p>
            <a:pPr marL="342900" lvl="0" indent="-342900" algn="l" rtl="0">
              <a:lnSpc>
                <a:spcPct val="90000"/>
              </a:lnSpc>
              <a:spcBef>
                <a:spcPts val="560"/>
              </a:spcBef>
              <a:spcAft>
                <a:spcPts val="0"/>
              </a:spcAft>
              <a:buClr>
                <a:schemeClr val="dk1"/>
              </a:buClr>
              <a:buSzPts val="2800"/>
              <a:buFont typeface="Arial"/>
              <a:buNone/>
            </a:pPr>
            <a:endParaRPr/>
          </a:p>
        </p:txBody>
      </p:sp>
      <p:pic>
        <p:nvPicPr>
          <p:cNvPr id="601" name="Google Shape;601;p69"/>
          <p:cNvPicPr preferRelativeResize="0"/>
          <p:nvPr/>
        </p:nvPicPr>
        <p:blipFill rotWithShape="1">
          <a:blip r:embed="rId3">
            <a:alphaModFix/>
          </a:blip>
          <a:srcRect/>
          <a:stretch/>
        </p:blipFill>
        <p:spPr>
          <a:xfrm>
            <a:off x="68250" y="3605800"/>
            <a:ext cx="8896350" cy="1562100"/>
          </a:xfrm>
          <a:prstGeom prst="rect">
            <a:avLst/>
          </a:prstGeom>
          <a:noFill/>
          <a:ln>
            <a:noFill/>
          </a:ln>
        </p:spPr>
      </p:pic>
      <p:sp>
        <p:nvSpPr>
          <p:cNvPr id="602" name="Google Shape;602;p69"/>
          <p:cNvSpPr txBox="1"/>
          <p:nvPr/>
        </p:nvSpPr>
        <p:spPr>
          <a:xfrm>
            <a:off x="2551662" y="5417312"/>
            <a:ext cx="1882800" cy="924000"/>
          </a:xfrm>
          <a:prstGeom prst="rect">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Arial"/>
              <a:buNone/>
            </a:pPr>
            <a:r>
              <a:rPr lang="en-US" sz="1800" b="0" i="0" u="none">
                <a:solidFill>
                  <a:schemeClr val="dk1"/>
                </a:solidFill>
                <a:latin typeface="Arial"/>
                <a:ea typeface="Arial"/>
                <a:cs typeface="Arial"/>
                <a:sym typeface="Arial"/>
              </a:rPr>
              <a:t>Rescorla-</a:t>
            </a:r>
            <a:endParaRPr/>
          </a:p>
          <a:p>
            <a:pPr marL="0" marR="0" lvl="0" indent="0" algn="l" rtl="0">
              <a:lnSpc>
                <a:spcPct val="100000"/>
              </a:lnSpc>
              <a:spcBef>
                <a:spcPts val="0"/>
              </a:spcBef>
              <a:spcAft>
                <a:spcPts val="0"/>
              </a:spcAft>
              <a:buClr>
                <a:schemeClr val="dk1"/>
              </a:buClr>
              <a:buSzPts val="1800"/>
              <a:buFont typeface="Arial"/>
              <a:buNone/>
            </a:pPr>
            <a:r>
              <a:rPr lang="en-US" sz="1800" b="0" i="0" u="none">
                <a:solidFill>
                  <a:schemeClr val="dk1"/>
                </a:solidFill>
                <a:latin typeface="Arial"/>
                <a:ea typeface="Arial"/>
                <a:cs typeface="Arial"/>
                <a:sym typeface="Arial"/>
              </a:rPr>
              <a:t>Wagner: </a:t>
            </a:r>
            <a:endParaRPr/>
          </a:p>
          <a:p>
            <a:pPr marL="0" marR="0" lvl="0" indent="0" algn="l" rtl="0">
              <a:lnSpc>
                <a:spcPct val="100000"/>
              </a:lnSpc>
              <a:spcBef>
                <a:spcPts val="0"/>
              </a:spcBef>
              <a:spcAft>
                <a:spcPts val="0"/>
              </a:spcAft>
              <a:buClr>
                <a:schemeClr val="dk1"/>
              </a:buClr>
              <a:buSzPts val="1800"/>
              <a:buFont typeface="Arial"/>
              <a:buNone/>
            </a:pPr>
            <a:r>
              <a:rPr lang="en-US" sz="1800" b="0" i="0" u="none">
                <a:solidFill>
                  <a:schemeClr val="dk1"/>
                </a:solidFill>
                <a:latin typeface="Arial"/>
                <a:ea typeface="Arial"/>
                <a:cs typeface="Arial"/>
                <a:sym typeface="Arial"/>
              </a:rPr>
              <a:t>Failure to “learn”</a:t>
            </a:r>
            <a:endParaRPr/>
          </a:p>
        </p:txBody>
      </p:sp>
      <p:sp>
        <p:nvSpPr>
          <p:cNvPr id="603" name="Google Shape;603;p69"/>
          <p:cNvSpPr txBox="1"/>
          <p:nvPr/>
        </p:nvSpPr>
        <p:spPr>
          <a:xfrm>
            <a:off x="5524300" y="5453712"/>
            <a:ext cx="2163900" cy="924000"/>
          </a:xfrm>
          <a:prstGeom prst="rect">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Arial"/>
              <a:buNone/>
            </a:pPr>
            <a:r>
              <a:rPr lang="en-US" sz="1800" b="0" i="0" u="none">
                <a:solidFill>
                  <a:schemeClr val="dk1"/>
                </a:solidFill>
                <a:latin typeface="Arial"/>
                <a:ea typeface="Arial"/>
                <a:cs typeface="Arial"/>
                <a:sym typeface="Arial"/>
              </a:rPr>
              <a:t>Comparator</a:t>
            </a:r>
            <a:endParaRPr/>
          </a:p>
          <a:p>
            <a:pPr marL="0" marR="0" lvl="0" indent="0" algn="l" rtl="0">
              <a:lnSpc>
                <a:spcPct val="100000"/>
              </a:lnSpc>
              <a:spcBef>
                <a:spcPts val="0"/>
              </a:spcBef>
              <a:spcAft>
                <a:spcPts val="0"/>
              </a:spcAft>
              <a:buClr>
                <a:schemeClr val="dk1"/>
              </a:buClr>
              <a:buSzPts val="1800"/>
              <a:buFont typeface="Arial"/>
              <a:buNone/>
            </a:pPr>
            <a:r>
              <a:rPr lang="en-US" sz="1800" b="0" i="0" u="none">
                <a:solidFill>
                  <a:schemeClr val="dk1"/>
                </a:solidFill>
                <a:latin typeface="Arial"/>
                <a:ea typeface="Arial"/>
                <a:cs typeface="Arial"/>
                <a:sym typeface="Arial"/>
              </a:rPr>
              <a:t>Model: </a:t>
            </a:r>
            <a:endParaRPr/>
          </a:p>
          <a:p>
            <a:pPr marL="0" marR="0" lvl="0" indent="0" algn="l" rtl="0">
              <a:lnSpc>
                <a:spcPct val="100000"/>
              </a:lnSpc>
              <a:spcBef>
                <a:spcPts val="0"/>
              </a:spcBef>
              <a:spcAft>
                <a:spcPts val="0"/>
              </a:spcAft>
              <a:buClr>
                <a:schemeClr val="dk1"/>
              </a:buClr>
              <a:buSzPts val="1800"/>
              <a:buFont typeface="Arial"/>
              <a:buNone/>
            </a:pPr>
            <a:r>
              <a:rPr lang="en-US" sz="1800" b="0" i="0" u="none">
                <a:solidFill>
                  <a:schemeClr val="dk1"/>
                </a:solidFill>
                <a:latin typeface="Arial"/>
                <a:ea typeface="Arial"/>
                <a:cs typeface="Arial"/>
                <a:sym typeface="Arial"/>
              </a:rPr>
              <a:t>Failure to “perform”</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07"/>
        <p:cNvGrpSpPr/>
        <p:nvPr/>
      </p:nvGrpSpPr>
      <p:grpSpPr>
        <a:xfrm>
          <a:off x="0" y="0"/>
          <a:ext cx="0" cy="0"/>
          <a:chOff x="0" y="0"/>
          <a:chExt cx="0" cy="0"/>
        </a:xfrm>
      </p:grpSpPr>
      <p:sp>
        <p:nvSpPr>
          <p:cNvPr id="608" name="Google Shape;608;p70"/>
          <p:cNvSpPr txBox="1">
            <a:spLocks noGrp="1"/>
          </p:cNvSpPr>
          <p:nvPr>
            <p:ph type="body" idx="1"/>
          </p:nvPr>
        </p:nvSpPr>
        <p:spPr>
          <a:xfrm>
            <a:off x="304800" y="381000"/>
            <a:ext cx="8686800" cy="57150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3200"/>
              <a:buFont typeface="Arial"/>
              <a:buNone/>
            </a:pPr>
            <a:r>
              <a:rPr lang="en-US" sz="3200" b="0" i="0" u="none">
                <a:solidFill>
                  <a:schemeClr val="dk1"/>
                </a:solidFill>
                <a:latin typeface="Arial"/>
                <a:ea typeface="Arial"/>
                <a:cs typeface="Arial"/>
                <a:sym typeface="Arial"/>
              </a:rPr>
              <a:t>Comparator model: X testbeurt na AX+ </a:t>
            </a:r>
            <a:endParaRPr/>
          </a:p>
          <a:p>
            <a:pPr marL="342900" lvl="0" indent="-342900" algn="l" rtl="0">
              <a:lnSpc>
                <a:spcPct val="100000"/>
              </a:lnSpc>
              <a:spcBef>
                <a:spcPts val="640"/>
              </a:spcBef>
              <a:spcAft>
                <a:spcPts val="0"/>
              </a:spcAft>
              <a:buClr>
                <a:schemeClr val="dk1"/>
              </a:buClr>
              <a:buSzPts val="3200"/>
              <a:buFont typeface="Arial"/>
              <a:buNone/>
            </a:pPr>
            <a:endParaRPr sz="3200" b="0" i="0" u="none">
              <a:solidFill>
                <a:schemeClr val="dk1"/>
              </a:solidFill>
              <a:latin typeface="Arial"/>
              <a:ea typeface="Arial"/>
              <a:cs typeface="Arial"/>
              <a:sym typeface="Arial"/>
            </a:endParaRPr>
          </a:p>
          <a:p>
            <a:pPr marL="342900" lvl="0" indent="-342900" algn="l" rtl="0">
              <a:lnSpc>
                <a:spcPct val="100000"/>
              </a:lnSpc>
              <a:spcBef>
                <a:spcPts val="640"/>
              </a:spcBef>
              <a:spcAft>
                <a:spcPts val="0"/>
              </a:spcAft>
              <a:buClr>
                <a:schemeClr val="dk1"/>
              </a:buClr>
              <a:buSzPts val="3200"/>
              <a:buFont typeface="Arial"/>
              <a:buNone/>
            </a:pPr>
            <a:r>
              <a:rPr lang="en-US" sz="3200" b="0" i="0" u="none">
                <a:solidFill>
                  <a:schemeClr val="dk1"/>
                </a:solidFill>
                <a:latin typeface="Arial"/>
                <a:ea typeface="Arial"/>
                <a:cs typeface="Arial"/>
                <a:sym typeface="Arial"/>
              </a:rPr>
              <a:t>				X 		     					US (directe act)</a:t>
            </a:r>
            <a:endParaRPr/>
          </a:p>
          <a:p>
            <a:pPr marL="342900" lvl="0" indent="-342900" algn="l" rtl="0">
              <a:lnSpc>
                <a:spcPct val="100000"/>
              </a:lnSpc>
              <a:spcBef>
                <a:spcPts val="640"/>
              </a:spcBef>
              <a:spcAft>
                <a:spcPts val="0"/>
              </a:spcAft>
              <a:buClr>
                <a:schemeClr val="dk1"/>
              </a:buClr>
              <a:buSzPts val="3200"/>
              <a:buFont typeface="Arial"/>
              <a:buNone/>
            </a:pPr>
            <a:endParaRPr sz="3200" b="0" i="0" u="none">
              <a:solidFill>
                <a:schemeClr val="dk1"/>
              </a:solidFill>
              <a:latin typeface="Arial"/>
              <a:ea typeface="Arial"/>
              <a:cs typeface="Arial"/>
              <a:sym typeface="Arial"/>
            </a:endParaRPr>
          </a:p>
          <a:p>
            <a:pPr marL="342900" lvl="0" indent="-342900" algn="l" rtl="0">
              <a:lnSpc>
                <a:spcPct val="100000"/>
              </a:lnSpc>
              <a:spcBef>
                <a:spcPts val="640"/>
              </a:spcBef>
              <a:spcAft>
                <a:spcPts val="0"/>
              </a:spcAft>
              <a:buClr>
                <a:schemeClr val="dk1"/>
              </a:buClr>
              <a:buSzPts val="3200"/>
              <a:buFont typeface="Arial"/>
              <a:buNone/>
            </a:pPr>
            <a:endParaRPr sz="3200" b="0" i="0" u="none">
              <a:solidFill>
                <a:schemeClr val="dk1"/>
              </a:solidFill>
              <a:latin typeface="Arial"/>
              <a:ea typeface="Arial"/>
              <a:cs typeface="Arial"/>
              <a:sym typeface="Arial"/>
            </a:endParaRPr>
          </a:p>
          <a:p>
            <a:pPr marL="342900" lvl="0" indent="-342900" algn="l" rtl="0">
              <a:lnSpc>
                <a:spcPct val="100000"/>
              </a:lnSpc>
              <a:spcBef>
                <a:spcPts val="640"/>
              </a:spcBef>
              <a:spcAft>
                <a:spcPts val="0"/>
              </a:spcAft>
              <a:buClr>
                <a:schemeClr val="dk1"/>
              </a:buClr>
              <a:buSzPts val="3200"/>
              <a:buFont typeface="Arial"/>
              <a:buNone/>
            </a:pPr>
            <a:r>
              <a:rPr lang="en-US" sz="3200" b="0" i="0" u="none">
                <a:solidFill>
                  <a:schemeClr val="dk1"/>
                </a:solidFill>
                <a:latin typeface="Arial"/>
                <a:ea typeface="Arial"/>
                <a:cs typeface="Arial"/>
                <a:sym typeface="Arial"/>
              </a:rPr>
              <a:t>			</a:t>
            </a:r>
            <a:endParaRPr/>
          </a:p>
          <a:p>
            <a:pPr marL="342900" lvl="0" indent="-342900" algn="l" rtl="0">
              <a:lnSpc>
                <a:spcPct val="100000"/>
              </a:lnSpc>
              <a:spcBef>
                <a:spcPts val="640"/>
              </a:spcBef>
              <a:spcAft>
                <a:spcPts val="0"/>
              </a:spcAft>
              <a:buClr>
                <a:schemeClr val="dk1"/>
              </a:buClr>
              <a:buSzPts val="3200"/>
              <a:buFont typeface="Arial"/>
              <a:buNone/>
            </a:pPr>
            <a:r>
              <a:rPr lang="en-US" sz="3200" b="0" i="0" u="none">
                <a:solidFill>
                  <a:schemeClr val="dk1"/>
                </a:solidFill>
                <a:latin typeface="Arial"/>
                <a:ea typeface="Arial"/>
                <a:cs typeface="Arial"/>
                <a:sym typeface="Arial"/>
              </a:rPr>
              <a:t>	</a:t>
            </a:r>
            <a:endParaRPr/>
          </a:p>
          <a:p>
            <a:pPr marL="342900" lvl="0" indent="-342900" algn="l" rtl="0">
              <a:lnSpc>
                <a:spcPct val="100000"/>
              </a:lnSpc>
              <a:spcBef>
                <a:spcPts val="640"/>
              </a:spcBef>
              <a:spcAft>
                <a:spcPts val="0"/>
              </a:spcAft>
              <a:buClr>
                <a:schemeClr val="dk1"/>
              </a:buClr>
              <a:buSzPts val="3200"/>
              <a:buFont typeface="Arial"/>
              <a:buNone/>
            </a:pPr>
            <a:endParaRPr sz="3200" b="0" i="0" u="none">
              <a:solidFill>
                <a:schemeClr val="dk1"/>
              </a:solidFill>
              <a:latin typeface="Arial"/>
              <a:ea typeface="Arial"/>
              <a:cs typeface="Arial"/>
              <a:sym typeface="Arial"/>
            </a:endParaRPr>
          </a:p>
          <a:p>
            <a:pPr marL="342900" lvl="0" indent="-342900" algn="l" rtl="0">
              <a:lnSpc>
                <a:spcPct val="100000"/>
              </a:lnSpc>
              <a:spcBef>
                <a:spcPts val="640"/>
              </a:spcBef>
              <a:spcAft>
                <a:spcPts val="0"/>
              </a:spcAft>
              <a:buClr>
                <a:schemeClr val="dk1"/>
              </a:buClr>
              <a:buSzPts val="3200"/>
              <a:buFont typeface="Arial"/>
              <a:buNone/>
            </a:pPr>
            <a:r>
              <a:rPr lang="en-US" sz="3200" b="0" i="0" u="none">
                <a:solidFill>
                  <a:schemeClr val="dk1"/>
                </a:solidFill>
                <a:latin typeface="Arial"/>
                <a:ea typeface="Arial"/>
                <a:cs typeface="Arial"/>
                <a:sym typeface="Arial"/>
              </a:rPr>
              <a:t>				A			     				US (indirecte act)</a:t>
            </a:r>
            <a:endParaRPr/>
          </a:p>
        </p:txBody>
      </p:sp>
      <p:cxnSp>
        <p:nvCxnSpPr>
          <p:cNvPr id="609" name="Google Shape;609;p70"/>
          <p:cNvCxnSpPr/>
          <p:nvPr/>
        </p:nvCxnSpPr>
        <p:spPr>
          <a:xfrm>
            <a:off x="5715000" y="2133600"/>
            <a:ext cx="0" cy="2819400"/>
          </a:xfrm>
          <a:prstGeom prst="straightConnector1">
            <a:avLst/>
          </a:prstGeom>
          <a:noFill/>
          <a:ln w="9525" cap="flat" cmpd="sng">
            <a:solidFill>
              <a:schemeClr val="dk1"/>
            </a:solidFill>
            <a:prstDash val="solid"/>
            <a:miter lim="800000"/>
            <a:headEnd type="none" w="med" len="med"/>
            <a:tailEnd type="none" w="med" len="med"/>
          </a:ln>
        </p:spPr>
      </p:cxnSp>
      <p:cxnSp>
        <p:nvCxnSpPr>
          <p:cNvPr id="610" name="Google Shape;610;p70"/>
          <p:cNvCxnSpPr/>
          <p:nvPr/>
        </p:nvCxnSpPr>
        <p:spPr>
          <a:xfrm>
            <a:off x="5715000" y="3581400"/>
            <a:ext cx="1371600" cy="0"/>
          </a:xfrm>
          <a:prstGeom prst="straightConnector1">
            <a:avLst/>
          </a:prstGeom>
          <a:noFill/>
          <a:ln w="9525" cap="flat" cmpd="sng">
            <a:solidFill>
              <a:schemeClr val="dk1"/>
            </a:solidFill>
            <a:prstDash val="solid"/>
            <a:miter lim="800000"/>
            <a:headEnd type="none" w="med" len="med"/>
            <a:tailEnd type="triangle" w="med" len="med"/>
          </a:ln>
        </p:spPr>
      </p:cxnSp>
      <p:sp>
        <p:nvSpPr>
          <p:cNvPr id="611" name="Google Shape;611;p70"/>
          <p:cNvSpPr txBox="1"/>
          <p:nvPr/>
        </p:nvSpPr>
        <p:spPr>
          <a:xfrm>
            <a:off x="7239000" y="3352800"/>
            <a:ext cx="590550" cy="457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CR</a:t>
            </a:r>
            <a:endParaRPr/>
          </a:p>
        </p:txBody>
      </p:sp>
      <p:cxnSp>
        <p:nvCxnSpPr>
          <p:cNvPr id="612" name="Google Shape;612;p70"/>
          <p:cNvCxnSpPr/>
          <p:nvPr/>
        </p:nvCxnSpPr>
        <p:spPr>
          <a:xfrm>
            <a:off x="1881900" y="1981200"/>
            <a:ext cx="0" cy="2971800"/>
          </a:xfrm>
          <a:prstGeom prst="straightConnector1">
            <a:avLst/>
          </a:prstGeom>
          <a:noFill/>
          <a:ln w="9525" cap="flat" cmpd="sng">
            <a:solidFill>
              <a:schemeClr val="dk1"/>
            </a:solidFill>
            <a:prstDash val="solid"/>
            <a:miter lim="800000"/>
            <a:headEnd type="none" w="med" len="med"/>
            <a:tailEnd type="triangle" w="med" len="med"/>
          </a:ln>
        </p:spPr>
      </p:cxnSp>
      <p:sp>
        <p:nvSpPr>
          <p:cNvPr id="613" name="Google Shape;613;p70"/>
          <p:cNvSpPr txBox="1"/>
          <p:nvPr/>
        </p:nvSpPr>
        <p:spPr>
          <a:xfrm>
            <a:off x="5715000" y="3124200"/>
            <a:ext cx="1216025" cy="457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Verschil</a:t>
            </a:r>
            <a:endParaRPr/>
          </a:p>
        </p:txBody>
      </p:sp>
      <p:sp>
        <p:nvSpPr>
          <p:cNvPr id="614" name="Google Shape;614;p70"/>
          <p:cNvSpPr txBox="1"/>
          <p:nvPr/>
        </p:nvSpPr>
        <p:spPr>
          <a:xfrm>
            <a:off x="2168150" y="5342125"/>
            <a:ext cx="3458100" cy="457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Sterk als bijkomend A+</a:t>
            </a:r>
            <a:endParaRPr/>
          </a:p>
        </p:txBody>
      </p:sp>
      <p:cxnSp>
        <p:nvCxnSpPr>
          <p:cNvPr id="615" name="Google Shape;615;p70"/>
          <p:cNvCxnSpPr/>
          <p:nvPr/>
        </p:nvCxnSpPr>
        <p:spPr>
          <a:xfrm>
            <a:off x="2260125" y="1813050"/>
            <a:ext cx="2819400" cy="0"/>
          </a:xfrm>
          <a:prstGeom prst="straightConnector1">
            <a:avLst/>
          </a:prstGeom>
          <a:noFill/>
          <a:ln w="9525" cap="flat" cmpd="sng">
            <a:solidFill>
              <a:schemeClr val="dk1"/>
            </a:solidFill>
            <a:prstDash val="solid"/>
            <a:miter lim="800000"/>
            <a:headEnd type="none" w="med" len="med"/>
            <a:tailEnd type="triangle" w="med" len="med"/>
          </a:ln>
        </p:spPr>
      </p:cxnSp>
      <p:cxnSp>
        <p:nvCxnSpPr>
          <p:cNvPr id="616" name="Google Shape;616;p70"/>
          <p:cNvCxnSpPr/>
          <p:nvPr/>
        </p:nvCxnSpPr>
        <p:spPr>
          <a:xfrm>
            <a:off x="2446550" y="5221225"/>
            <a:ext cx="2743200" cy="0"/>
          </a:xfrm>
          <a:prstGeom prst="straightConnector1">
            <a:avLst/>
          </a:prstGeom>
          <a:noFill/>
          <a:ln w="9525" cap="flat" cmpd="sng">
            <a:solidFill>
              <a:schemeClr val="dk1"/>
            </a:solidFill>
            <a:prstDash val="solid"/>
            <a:miter lim="800000"/>
            <a:headEnd type="none" w="med" len="med"/>
            <a:tailEnd type="triangle" w="med" len="me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0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620"/>
        <p:cNvGrpSpPr/>
        <p:nvPr/>
      </p:nvGrpSpPr>
      <p:grpSpPr>
        <a:xfrm>
          <a:off x="0" y="0"/>
          <a:ext cx="0" cy="0"/>
          <a:chOff x="0" y="0"/>
          <a:chExt cx="0" cy="0"/>
        </a:xfrm>
      </p:grpSpPr>
      <p:sp>
        <p:nvSpPr>
          <p:cNvPr id="621" name="Google Shape;621;p71"/>
          <p:cNvSpPr txBox="1">
            <a:spLocks noGrp="1"/>
          </p:cNvSpPr>
          <p:nvPr>
            <p:ph type="body" idx="1"/>
          </p:nvPr>
        </p:nvSpPr>
        <p:spPr>
          <a:xfrm>
            <a:off x="250825" y="260350"/>
            <a:ext cx="8713787" cy="6192837"/>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2400"/>
              <a:buFont typeface="Arial"/>
              <a:buNone/>
            </a:pPr>
            <a:r>
              <a:rPr lang="en-US" sz="2400" b="0" i="0" u="sng">
                <a:solidFill>
                  <a:schemeClr val="dk1"/>
                </a:solidFill>
                <a:latin typeface="Arial"/>
                <a:ea typeface="Arial"/>
                <a:cs typeface="Arial"/>
                <a:sym typeface="Arial"/>
              </a:rPr>
              <a:t>II.2.2. Propositionele modellen</a:t>
            </a:r>
            <a:endParaRPr/>
          </a:p>
          <a:p>
            <a:pPr marL="342900" lvl="0" indent="-342900" algn="l" rtl="0">
              <a:lnSpc>
                <a:spcPct val="90000"/>
              </a:lnSpc>
              <a:spcBef>
                <a:spcPts val="480"/>
              </a:spcBef>
              <a:spcAft>
                <a:spcPts val="0"/>
              </a:spcAft>
              <a:buClr>
                <a:schemeClr val="dk1"/>
              </a:buClr>
              <a:buSzPts val="2400"/>
              <a:buFont typeface="Arial"/>
              <a:buNone/>
            </a:pPr>
            <a:r>
              <a:rPr lang="en-US" sz="2400" b="0" i="1" u="none">
                <a:solidFill>
                  <a:schemeClr val="dk1"/>
                </a:solidFill>
                <a:latin typeface="Arial"/>
                <a:ea typeface="Arial"/>
                <a:cs typeface="Arial"/>
                <a:sym typeface="Arial"/>
              </a:rPr>
              <a:t>II.2.2.1. Kern</a:t>
            </a:r>
            <a:endParaRPr/>
          </a:p>
          <a:p>
            <a:pPr marL="342900" lvl="0" indent="-342900" algn="l" rtl="0">
              <a:lnSpc>
                <a:spcPct val="90000"/>
              </a:lnSpc>
              <a:spcBef>
                <a:spcPts val="480"/>
              </a:spcBef>
              <a:spcAft>
                <a:spcPts val="0"/>
              </a:spcAft>
              <a:buClr>
                <a:schemeClr val="dk1"/>
              </a:buClr>
              <a:buSzPts val="2400"/>
              <a:buFont typeface="Arial"/>
              <a:buNone/>
            </a:pPr>
            <a:endParaRPr sz="2400" b="0" i="0" u="none">
              <a:solidFill>
                <a:schemeClr val="dk1"/>
              </a:solidFill>
              <a:latin typeface="Arial"/>
              <a:ea typeface="Arial"/>
              <a:cs typeface="Arial"/>
              <a:sym typeface="Arial"/>
            </a:endParaRPr>
          </a:p>
          <a:p>
            <a:pPr marL="342900" lvl="0" indent="-342900" algn="l" rtl="0">
              <a:lnSpc>
                <a:spcPct val="90000"/>
              </a:lnSpc>
              <a:spcBef>
                <a:spcPts val="480"/>
              </a:spcBef>
              <a:spcAft>
                <a:spcPts val="0"/>
              </a:spcAft>
              <a:buClr>
                <a:schemeClr val="dk1"/>
              </a:buClr>
              <a:buSzPts val="2400"/>
              <a:buFont typeface="Arial"/>
              <a:buNone/>
            </a:pPr>
            <a:r>
              <a:rPr lang="en-US" sz="2400" b="0" i="0" u="none">
                <a:solidFill>
                  <a:schemeClr val="dk1"/>
                </a:solidFill>
                <a:latin typeface="Arial"/>
                <a:ea typeface="Arial"/>
                <a:cs typeface="Arial"/>
                <a:sym typeface="Arial"/>
              </a:rPr>
              <a:t>           </a:t>
            </a:r>
            <a:endParaRPr sz="2400"/>
          </a:p>
          <a:p>
            <a:pPr marL="342900" lvl="0" indent="-342900" algn="l" rtl="0">
              <a:lnSpc>
                <a:spcPct val="90000"/>
              </a:lnSpc>
              <a:spcBef>
                <a:spcPts val="480"/>
              </a:spcBef>
              <a:spcAft>
                <a:spcPts val="0"/>
              </a:spcAft>
              <a:buClr>
                <a:schemeClr val="dk1"/>
              </a:buClr>
              <a:buSzPts val="2400"/>
              <a:buFont typeface="Arial"/>
              <a:buNone/>
            </a:pPr>
            <a:endParaRPr sz="2400"/>
          </a:p>
          <a:p>
            <a:pPr marL="342900" lvl="0" indent="-342900" algn="l" rtl="0">
              <a:lnSpc>
                <a:spcPct val="90000"/>
              </a:lnSpc>
              <a:spcBef>
                <a:spcPts val="480"/>
              </a:spcBef>
              <a:spcAft>
                <a:spcPts val="0"/>
              </a:spcAft>
              <a:buClr>
                <a:schemeClr val="dk1"/>
              </a:buClr>
              <a:buSzPts val="2400"/>
              <a:buFont typeface="Arial"/>
              <a:buNone/>
            </a:pPr>
            <a:endParaRPr sz="2400"/>
          </a:p>
          <a:p>
            <a:pPr marL="342900" lvl="0" indent="-342900" algn="l" rtl="0">
              <a:lnSpc>
                <a:spcPct val="90000"/>
              </a:lnSpc>
              <a:spcBef>
                <a:spcPts val="480"/>
              </a:spcBef>
              <a:spcAft>
                <a:spcPts val="0"/>
              </a:spcAft>
              <a:buClr>
                <a:schemeClr val="dk1"/>
              </a:buClr>
              <a:buSzPts val="2400"/>
              <a:buFont typeface="Arial"/>
              <a:buNone/>
            </a:pPr>
            <a:r>
              <a:rPr lang="en-US" sz="2400" b="0" i="0" u="none">
                <a:solidFill>
                  <a:schemeClr val="dk1"/>
                </a:solidFill>
                <a:latin typeface="Arial"/>
                <a:ea typeface="Arial"/>
                <a:cs typeface="Arial"/>
                <a:sym typeface="Arial"/>
              </a:rPr>
              <a:t>	</a:t>
            </a:r>
            <a:endParaRPr sz="2400" b="0" i="0" u="none">
              <a:solidFill>
                <a:schemeClr val="dk1"/>
              </a:solidFill>
              <a:latin typeface="Arial"/>
              <a:ea typeface="Arial"/>
              <a:cs typeface="Arial"/>
              <a:sym typeface="Arial"/>
            </a:endParaRPr>
          </a:p>
          <a:p>
            <a:pPr marL="0" lvl="0" indent="0" algn="l" rtl="0">
              <a:lnSpc>
                <a:spcPct val="90000"/>
              </a:lnSpc>
              <a:spcBef>
                <a:spcPts val="480"/>
              </a:spcBef>
              <a:spcAft>
                <a:spcPts val="0"/>
              </a:spcAft>
              <a:buClr>
                <a:schemeClr val="dk1"/>
              </a:buClr>
              <a:buSzPts val="2400"/>
              <a:buFont typeface="Arial"/>
              <a:buNone/>
            </a:pPr>
            <a:r>
              <a:rPr lang="en-US" sz="2400" b="0" i="0" u="none">
                <a:solidFill>
                  <a:schemeClr val="dk1"/>
                </a:solidFill>
                <a:latin typeface="Arial"/>
                <a:ea typeface="Arial"/>
                <a:cs typeface="Arial"/>
                <a:sym typeface="Arial"/>
              </a:rPr>
              <a:t>- propositie = uitspraak over werkelijkheid</a:t>
            </a:r>
            <a:endParaRPr/>
          </a:p>
          <a:p>
            <a:pPr marL="342900" lvl="0" indent="-342900" algn="l" rtl="0">
              <a:lnSpc>
                <a:spcPct val="90000"/>
              </a:lnSpc>
              <a:spcBef>
                <a:spcPts val="480"/>
              </a:spcBef>
              <a:spcAft>
                <a:spcPts val="0"/>
              </a:spcAft>
              <a:buClr>
                <a:schemeClr val="dk1"/>
              </a:buClr>
              <a:buSzPts val="2400"/>
              <a:buFont typeface="Arial"/>
              <a:buNone/>
            </a:pPr>
            <a:r>
              <a:rPr lang="en-US" sz="2400" b="0" i="0" u="none">
                <a:solidFill>
                  <a:schemeClr val="dk1"/>
                </a:solidFill>
                <a:latin typeface="Arial"/>
                <a:ea typeface="Arial"/>
                <a:cs typeface="Arial"/>
                <a:sym typeface="Arial"/>
              </a:rPr>
              <a:t>		* waarheidsgehalte (belief) &lt;&gt; associatie</a:t>
            </a:r>
            <a:endParaRPr/>
          </a:p>
          <a:p>
            <a:pPr marL="342900" lvl="0" indent="-342900" algn="l" rtl="0">
              <a:lnSpc>
                <a:spcPct val="90000"/>
              </a:lnSpc>
              <a:spcBef>
                <a:spcPts val="480"/>
              </a:spcBef>
              <a:spcAft>
                <a:spcPts val="0"/>
              </a:spcAft>
              <a:buClr>
                <a:schemeClr val="dk1"/>
              </a:buClr>
              <a:buSzPts val="2400"/>
              <a:buFont typeface="Arial"/>
              <a:buNone/>
            </a:pPr>
            <a:r>
              <a:rPr lang="en-US" sz="2400" b="0" i="0" u="none">
                <a:solidFill>
                  <a:schemeClr val="dk1"/>
                </a:solidFill>
                <a:latin typeface="Arial"/>
                <a:ea typeface="Arial"/>
                <a:cs typeface="Arial"/>
                <a:sym typeface="Arial"/>
              </a:rPr>
              <a:t>		* ook AARD van relatie &lt;&gt; associatie</a:t>
            </a:r>
            <a:endParaRPr/>
          </a:p>
          <a:p>
            <a:pPr marL="342900" lvl="0" indent="-342900" algn="l" rtl="0">
              <a:lnSpc>
                <a:spcPct val="90000"/>
              </a:lnSpc>
              <a:spcBef>
                <a:spcPts val="480"/>
              </a:spcBef>
              <a:spcAft>
                <a:spcPts val="0"/>
              </a:spcAft>
              <a:buClr>
                <a:schemeClr val="dk1"/>
              </a:buClr>
              <a:buSzPts val="2400"/>
              <a:buFont typeface="Arial"/>
              <a:buNone/>
            </a:pPr>
            <a:r>
              <a:rPr lang="en-US" sz="2400" b="0" i="0" u="none">
                <a:solidFill>
                  <a:schemeClr val="dk1"/>
                </a:solidFill>
                <a:latin typeface="Arial"/>
                <a:ea typeface="Arial"/>
                <a:cs typeface="Arial"/>
                <a:sym typeface="Arial"/>
              </a:rPr>
              <a:t>		(vb., stof in bloed=oorzaak of gevolg van ziekte)</a:t>
            </a:r>
            <a:endParaRPr sz="2400" b="0" i="0" u="none">
              <a:solidFill>
                <a:schemeClr val="dk1"/>
              </a:solidFill>
              <a:latin typeface="Arial"/>
              <a:ea typeface="Arial"/>
              <a:cs typeface="Arial"/>
              <a:sym typeface="Arial"/>
            </a:endParaRPr>
          </a:p>
          <a:p>
            <a:pPr marL="342900" lvl="0" indent="-342900" algn="l" rtl="0">
              <a:lnSpc>
                <a:spcPct val="90000"/>
              </a:lnSpc>
              <a:spcBef>
                <a:spcPts val="480"/>
              </a:spcBef>
              <a:spcAft>
                <a:spcPts val="0"/>
              </a:spcAft>
              <a:buClr>
                <a:schemeClr val="dk1"/>
              </a:buClr>
              <a:buSzPts val="2400"/>
              <a:buFont typeface="Arial"/>
              <a:buNone/>
            </a:pPr>
            <a:endParaRPr sz="2400"/>
          </a:p>
          <a:p>
            <a:pPr marL="342900" lvl="0" indent="-342900" algn="l" rtl="0">
              <a:lnSpc>
                <a:spcPct val="90000"/>
              </a:lnSpc>
              <a:spcBef>
                <a:spcPts val="480"/>
              </a:spcBef>
              <a:spcAft>
                <a:spcPts val="0"/>
              </a:spcAft>
              <a:buClr>
                <a:schemeClr val="dk1"/>
              </a:buClr>
              <a:buSzPts val="2400"/>
              <a:buFont typeface="Arial"/>
              <a:buNone/>
            </a:pPr>
            <a:r>
              <a:rPr lang="en-US" sz="2400" b="0" i="0" u="none">
                <a:solidFill>
                  <a:schemeClr val="dk1"/>
                </a:solidFill>
                <a:latin typeface="Arial"/>
                <a:ea typeface="Arial"/>
                <a:cs typeface="Arial"/>
                <a:sym typeface="Arial"/>
              </a:rPr>
              <a:t>- vorming proposities is niet-automatisch (vb., bewustzijn en aandacht nodig)</a:t>
            </a:r>
            <a:endParaRPr/>
          </a:p>
          <a:p>
            <a:pPr marL="342900" lvl="0" indent="-342900" algn="l" rtl="0">
              <a:lnSpc>
                <a:spcPct val="90000"/>
              </a:lnSpc>
              <a:spcBef>
                <a:spcPts val="480"/>
              </a:spcBef>
              <a:spcAft>
                <a:spcPts val="0"/>
              </a:spcAft>
              <a:buClr>
                <a:schemeClr val="dk1"/>
              </a:buClr>
              <a:buSzPts val="2400"/>
              <a:buFont typeface="Arial"/>
              <a:buNone/>
            </a:pPr>
            <a:r>
              <a:rPr lang="en-US" sz="2400" b="0" i="0" u="none">
                <a:solidFill>
                  <a:schemeClr val="dk1"/>
                </a:solidFill>
                <a:latin typeface="Arial"/>
                <a:ea typeface="Arial"/>
                <a:cs typeface="Arial"/>
                <a:sym typeface="Arial"/>
              </a:rPr>
              <a:t>	==&gt; PROBLEM SOLVING: Hypotheses genereren en evalueren op basis van alle kennis die je hebt</a:t>
            </a:r>
            <a:endParaRPr/>
          </a:p>
          <a:p>
            <a:pPr marL="342900" lvl="0" indent="-342900" algn="l" rtl="0">
              <a:lnSpc>
                <a:spcPct val="90000"/>
              </a:lnSpc>
              <a:spcBef>
                <a:spcPts val="480"/>
              </a:spcBef>
              <a:spcAft>
                <a:spcPts val="0"/>
              </a:spcAft>
              <a:buClr>
                <a:schemeClr val="dk1"/>
              </a:buClr>
              <a:buSzPts val="2400"/>
              <a:buFont typeface="Arial"/>
              <a:buNone/>
            </a:pPr>
            <a:r>
              <a:rPr lang="en-US" sz="2400" b="0" i="1" u="none">
                <a:solidFill>
                  <a:schemeClr val="dk1"/>
                </a:solidFill>
                <a:latin typeface="Arial"/>
                <a:ea typeface="Arial"/>
                <a:cs typeface="Arial"/>
                <a:sym typeface="Arial"/>
              </a:rPr>
              <a:t>	= constructief proces (net als perceptie, geheugen…)</a:t>
            </a:r>
            <a:endParaRPr/>
          </a:p>
        </p:txBody>
      </p:sp>
      <p:pic>
        <p:nvPicPr>
          <p:cNvPr id="622" name="Google Shape;622;p71"/>
          <p:cNvPicPr preferRelativeResize="0"/>
          <p:nvPr/>
        </p:nvPicPr>
        <p:blipFill>
          <a:blip r:embed="rId3">
            <a:alphaModFix/>
          </a:blip>
          <a:stretch>
            <a:fillRect/>
          </a:stretch>
        </p:blipFill>
        <p:spPr>
          <a:xfrm>
            <a:off x="0" y="1048935"/>
            <a:ext cx="9143999" cy="1684231"/>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626"/>
        <p:cNvGrpSpPr/>
        <p:nvPr/>
      </p:nvGrpSpPr>
      <p:grpSpPr>
        <a:xfrm>
          <a:off x="0" y="0"/>
          <a:ext cx="0" cy="0"/>
          <a:chOff x="0" y="0"/>
          <a:chExt cx="0" cy="0"/>
        </a:xfrm>
      </p:grpSpPr>
      <p:pic>
        <p:nvPicPr>
          <p:cNvPr id="627" name="Google Shape;627;p72"/>
          <p:cNvPicPr preferRelativeResize="0"/>
          <p:nvPr/>
        </p:nvPicPr>
        <p:blipFill rotWithShape="1">
          <a:blip r:embed="rId3">
            <a:alphaModFix/>
          </a:blip>
          <a:srcRect/>
          <a:stretch/>
        </p:blipFill>
        <p:spPr>
          <a:xfrm>
            <a:off x="0" y="620712"/>
            <a:ext cx="9144000" cy="5616575"/>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631"/>
        <p:cNvGrpSpPr/>
        <p:nvPr/>
      </p:nvGrpSpPr>
      <p:grpSpPr>
        <a:xfrm>
          <a:off x="0" y="0"/>
          <a:ext cx="0" cy="0"/>
          <a:chOff x="0" y="0"/>
          <a:chExt cx="0" cy="0"/>
        </a:xfrm>
      </p:grpSpPr>
      <p:sp>
        <p:nvSpPr>
          <p:cNvPr id="632" name="Google Shape;632;p73"/>
          <p:cNvSpPr txBox="1">
            <a:spLocks noGrp="1"/>
          </p:cNvSpPr>
          <p:nvPr>
            <p:ph type="body" idx="1"/>
          </p:nvPr>
        </p:nvSpPr>
        <p:spPr>
          <a:xfrm>
            <a:off x="457200" y="404812"/>
            <a:ext cx="8229600" cy="572135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3200"/>
              <a:buFont typeface="Arial"/>
              <a:buNone/>
            </a:pPr>
            <a:r>
              <a:rPr lang="en-US" sz="3200" b="0" i="0" u="none">
                <a:solidFill>
                  <a:schemeClr val="dk1"/>
                </a:solidFill>
                <a:latin typeface="Arial"/>
                <a:ea typeface="Arial"/>
                <a:cs typeface="Arial"/>
                <a:sym typeface="Arial"/>
              </a:rPr>
              <a:t> vb. Hond van Pavlov:</a:t>
            </a:r>
            <a:endParaRPr/>
          </a:p>
          <a:p>
            <a:pPr marL="342900" lvl="0" indent="-342900" algn="l" rtl="0">
              <a:lnSpc>
                <a:spcPct val="100000"/>
              </a:lnSpc>
              <a:spcBef>
                <a:spcPts val="640"/>
              </a:spcBef>
              <a:spcAft>
                <a:spcPts val="0"/>
              </a:spcAft>
              <a:buClr>
                <a:schemeClr val="dk1"/>
              </a:buClr>
              <a:buSzPts val="3200"/>
              <a:buFont typeface="Arial"/>
              <a:buNone/>
            </a:pPr>
            <a:endParaRPr sz="3200" b="0" i="0" u="none">
              <a:solidFill>
                <a:schemeClr val="dk1"/>
              </a:solidFill>
              <a:latin typeface="Arial"/>
              <a:ea typeface="Arial"/>
              <a:cs typeface="Arial"/>
              <a:sym typeface="Arial"/>
            </a:endParaRPr>
          </a:p>
          <a:p>
            <a:pPr marL="342900" lvl="0" indent="-342900" algn="l" rtl="0">
              <a:lnSpc>
                <a:spcPct val="100000"/>
              </a:lnSpc>
              <a:spcBef>
                <a:spcPts val="640"/>
              </a:spcBef>
              <a:spcAft>
                <a:spcPts val="0"/>
              </a:spcAft>
              <a:buClr>
                <a:schemeClr val="dk1"/>
              </a:buClr>
              <a:buSzPts val="3200"/>
              <a:buFont typeface="Arial"/>
              <a:buNone/>
            </a:pPr>
            <a:endParaRPr sz="3200" b="0" i="0" u="none">
              <a:solidFill>
                <a:schemeClr val="dk1"/>
              </a:solidFill>
              <a:latin typeface="Arial"/>
              <a:ea typeface="Arial"/>
              <a:cs typeface="Arial"/>
              <a:sym typeface="Arial"/>
            </a:endParaRPr>
          </a:p>
          <a:p>
            <a:pPr marL="342900" lvl="0" indent="-342900" algn="l" rtl="0">
              <a:lnSpc>
                <a:spcPct val="100000"/>
              </a:lnSpc>
              <a:spcBef>
                <a:spcPts val="640"/>
              </a:spcBef>
              <a:spcAft>
                <a:spcPts val="0"/>
              </a:spcAft>
              <a:buClr>
                <a:schemeClr val="dk1"/>
              </a:buClr>
              <a:buSzPts val="3200"/>
              <a:buFont typeface="Arial"/>
              <a:buNone/>
            </a:pPr>
            <a:endParaRPr sz="3200" b="0" i="0" u="none">
              <a:solidFill>
                <a:schemeClr val="dk1"/>
              </a:solidFill>
              <a:latin typeface="Arial"/>
              <a:ea typeface="Arial"/>
              <a:cs typeface="Arial"/>
              <a:sym typeface="Arial"/>
            </a:endParaRPr>
          </a:p>
          <a:p>
            <a:pPr marL="342900" lvl="0" indent="-342900" algn="l" rtl="0">
              <a:lnSpc>
                <a:spcPct val="100000"/>
              </a:lnSpc>
              <a:spcBef>
                <a:spcPts val="640"/>
              </a:spcBef>
              <a:spcAft>
                <a:spcPts val="0"/>
              </a:spcAft>
              <a:buClr>
                <a:schemeClr val="dk1"/>
              </a:buClr>
              <a:buSzPts val="3200"/>
              <a:buFont typeface="Arial"/>
              <a:buNone/>
            </a:pPr>
            <a:endParaRPr sz="3200" b="0" i="0" u="none">
              <a:solidFill>
                <a:schemeClr val="dk1"/>
              </a:solidFill>
              <a:latin typeface="Arial"/>
              <a:ea typeface="Arial"/>
              <a:cs typeface="Arial"/>
              <a:sym typeface="Arial"/>
            </a:endParaRPr>
          </a:p>
          <a:p>
            <a:pPr marL="342900" lvl="0" indent="-342900" algn="l" rtl="0">
              <a:lnSpc>
                <a:spcPct val="100000"/>
              </a:lnSpc>
              <a:spcBef>
                <a:spcPts val="640"/>
              </a:spcBef>
              <a:spcAft>
                <a:spcPts val="0"/>
              </a:spcAft>
              <a:buClr>
                <a:schemeClr val="dk1"/>
              </a:buClr>
              <a:buSzPts val="3200"/>
              <a:buFont typeface="Arial"/>
              <a:buNone/>
            </a:pPr>
            <a:endParaRPr sz="3200" b="0" i="0" u="none">
              <a:solidFill>
                <a:schemeClr val="dk1"/>
              </a:solidFill>
              <a:latin typeface="Arial"/>
              <a:ea typeface="Arial"/>
              <a:cs typeface="Arial"/>
              <a:sym typeface="Arial"/>
            </a:endParaRPr>
          </a:p>
          <a:p>
            <a:pPr marL="342900" lvl="0" indent="-342900" algn="l" rtl="0">
              <a:lnSpc>
                <a:spcPct val="100000"/>
              </a:lnSpc>
              <a:spcBef>
                <a:spcPts val="640"/>
              </a:spcBef>
              <a:spcAft>
                <a:spcPts val="0"/>
              </a:spcAft>
              <a:buClr>
                <a:schemeClr val="dk1"/>
              </a:buClr>
              <a:buSzPts val="3200"/>
              <a:buFont typeface="Arial"/>
              <a:buNone/>
            </a:pPr>
            <a:endParaRPr sz="3200" b="0" i="0" u="none">
              <a:solidFill>
                <a:schemeClr val="dk1"/>
              </a:solidFill>
              <a:latin typeface="Arial"/>
              <a:ea typeface="Arial"/>
              <a:cs typeface="Arial"/>
              <a:sym typeface="Arial"/>
            </a:endParaRPr>
          </a:p>
          <a:p>
            <a:pPr marL="342900" lvl="0" indent="-342900" algn="l" rtl="0">
              <a:lnSpc>
                <a:spcPct val="100000"/>
              </a:lnSpc>
              <a:spcBef>
                <a:spcPts val="640"/>
              </a:spcBef>
              <a:spcAft>
                <a:spcPts val="0"/>
              </a:spcAft>
              <a:buClr>
                <a:schemeClr val="dk1"/>
              </a:buClr>
              <a:buSzPts val="3200"/>
              <a:buFont typeface="Arial"/>
              <a:buNone/>
            </a:pPr>
            <a:endParaRPr sz="3200" b="0" i="0" u="none">
              <a:solidFill>
                <a:schemeClr val="dk1"/>
              </a:solidFill>
              <a:latin typeface="Arial"/>
              <a:ea typeface="Arial"/>
              <a:cs typeface="Arial"/>
              <a:sym typeface="Arial"/>
            </a:endParaRPr>
          </a:p>
          <a:p>
            <a:pPr marL="342900" lvl="0" indent="-342900" algn="l" rtl="0">
              <a:lnSpc>
                <a:spcPct val="100000"/>
              </a:lnSpc>
              <a:spcBef>
                <a:spcPts val="640"/>
              </a:spcBef>
              <a:spcAft>
                <a:spcPts val="0"/>
              </a:spcAft>
              <a:buClr>
                <a:schemeClr val="dk1"/>
              </a:buClr>
              <a:buSzPts val="3200"/>
              <a:buFont typeface="Arial"/>
              <a:buNone/>
            </a:pPr>
            <a:endParaRPr sz="3200" b="0" i="0" u="none">
              <a:solidFill>
                <a:schemeClr val="dk1"/>
              </a:solidFill>
              <a:latin typeface="Arial"/>
              <a:ea typeface="Arial"/>
              <a:cs typeface="Arial"/>
              <a:sym typeface="Arial"/>
            </a:endParaRPr>
          </a:p>
          <a:p>
            <a:pPr marL="342900" lvl="0" indent="-342900" algn="l" rtl="0">
              <a:lnSpc>
                <a:spcPct val="100000"/>
              </a:lnSpc>
              <a:spcBef>
                <a:spcPts val="640"/>
              </a:spcBef>
              <a:spcAft>
                <a:spcPts val="0"/>
              </a:spcAft>
              <a:buClr>
                <a:schemeClr val="dk1"/>
              </a:buClr>
              <a:buSzPts val="3200"/>
              <a:buFont typeface="Arial"/>
              <a:buNone/>
            </a:pPr>
            <a:endParaRPr/>
          </a:p>
        </p:txBody>
      </p:sp>
      <p:sp>
        <p:nvSpPr>
          <p:cNvPr id="633" name="Google Shape;633;p73"/>
          <p:cNvSpPr txBox="1"/>
          <p:nvPr/>
        </p:nvSpPr>
        <p:spPr>
          <a:xfrm>
            <a:off x="755650" y="1989137"/>
            <a:ext cx="1481137" cy="2663825"/>
          </a:xfrm>
          <a:prstGeom prst="rect">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800"/>
              <a:buFont typeface="Arial"/>
              <a:buNone/>
            </a:pPr>
            <a:r>
              <a:rPr lang="en-US" sz="2800" b="0" i="0" u="none">
                <a:solidFill>
                  <a:schemeClr val="dk1"/>
                </a:solidFill>
                <a:latin typeface="Arial"/>
                <a:ea typeface="Arial"/>
                <a:cs typeface="Arial"/>
                <a:sym typeface="Arial"/>
              </a:rPr>
              <a:t>Bel</a:t>
            </a:r>
            <a:endParaRPr/>
          </a:p>
          <a:p>
            <a:pPr marL="0" marR="0" lvl="0" indent="0" algn="l" rtl="0">
              <a:lnSpc>
                <a:spcPct val="100000"/>
              </a:lnSpc>
              <a:spcBef>
                <a:spcPts val="0"/>
              </a:spcBef>
              <a:spcAft>
                <a:spcPts val="0"/>
              </a:spcAft>
              <a:buClr>
                <a:schemeClr val="dk1"/>
              </a:buClr>
              <a:buSzPts val="2800"/>
              <a:buFont typeface="Arial"/>
              <a:buNone/>
            </a:pPr>
            <a:r>
              <a:rPr lang="en-US" sz="2800" b="0" i="0" u="none">
                <a:solidFill>
                  <a:schemeClr val="dk1"/>
                </a:solidFill>
                <a:latin typeface="Arial"/>
                <a:ea typeface="Arial"/>
                <a:cs typeface="Arial"/>
                <a:sym typeface="Arial"/>
              </a:rPr>
              <a:t>Voedsel</a:t>
            </a:r>
            <a:endParaRPr/>
          </a:p>
          <a:p>
            <a:pPr marL="0" marR="0" lvl="0" indent="0" algn="l" rtl="0">
              <a:lnSpc>
                <a:spcPct val="100000"/>
              </a:lnSpc>
              <a:spcBef>
                <a:spcPts val="0"/>
              </a:spcBef>
              <a:spcAft>
                <a:spcPts val="0"/>
              </a:spcAft>
              <a:buClr>
                <a:schemeClr val="dk1"/>
              </a:buClr>
              <a:buSzPts val="2800"/>
              <a:buFont typeface="Arial"/>
              <a:buNone/>
            </a:pPr>
            <a:r>
              <a:rPr lang="en-US" sz="2800" b="0" i="0" u="none">
                <a:solidFill>
                  <a:schemeClr val="dk1"/>
                </a:solidFill>
                <a:latin typeface="Arial"/>
                <a:ea typeface="Arial"/>
                <a:cs typeface="Arial"/>
                <a:sym typeface="Arial"/>
              </a:rPr>
              <a:t>Bel</a:t>
            </a:r>
            <a:endParaRPr/>
          </a:p>
          <a:p>
            <a:pPr marL="0" marR="0" lvl="0" indent="0" algn="l" rtl="0">
              <a:lnSpc>
                <a:spcPct val="100000"/>
              </a:lnSpc>
              <a:spcBef>
                <a:spcPts val="0"/>
              </a:spcBef>
              <a:spcAft>
                <a:spcPts val="0"/>
              </a:spcAft>
              <a:buClr>
                <a:schemeClr val="dk1"/>
              </a:buClr>
              <a:buSzPts val="2800"/>
              <a:buFont typeface="Arial"/>
              <a:buNone/>
            </a:pPr>
            <a:r>
              <a:rPr lang="en-US" sz="2800" b="0" i="0" u="none">
                <a:solidFill>
                  <a:schemeClr val="dk1"/>
                </a:solidFill>
                <a:latin typeface="Arial"/>
                <a:ea typeface="Arial"/>
                <a:cs typeface="Arial"/>
                <a:sym typeface="Arial"/>
              </a:rPr>
              <a:t>Voedsel</a:t>
            </a:r>
            <a:endParaRPr/>
          </a:p>
          <a:p>
            <a:pPr marL="0" marR="0" lvl="0" indent="0" algn="l" rtl="0">
              <a:lnSpc>
                <a:spcPct val="100000"/>
              </a:lnSpc>
              <a:spcBef>
                <a:spcPts val="0"/>
              </a:spcBef>
              <a:spcAft>
                <a:spcPts val="0"/>
              </a:spcAft>
              <a:buClr>
                <a:schemeClr val="dk1"/>
              </a:buClr>
              <a:buSzPts val="2800"/>
              <a:buFont typeface="Arial"/>
              <a:buNone/>
            </a:pPr>
            <a:r>
              <a:rPr lang="en-US" sz="2800" b="0" i="0" u="none">
                <a:solidFill>
                  <a:schemeClr val="dk1"/>
                </a:solidFill>
                <a:latin typeface="Arial"/>
                <a:ea typeface="Arial"/>
                <a:cs typeface="Arial"/>
                <a:sym typeface="Arial"/>
              </a:rPr>
              <a:t>…</a:t>
            </a:r>
            <a:endParaRPr/>
          </a:p>
          <a:p>
            <a:pPr marL="0" marR="0" lvl="0" indent="0" algn="l" rtl="0">
              <a:lnSpc>
                <a:spcPct val="100000"/>
              </a:lnSpc>
              <a:spcBef>
                <a:spcPts val="0"/>
              </a:spcBef>
              <a:spcAft>
                <a:spcPts val="0"/>
              </a:spcAft>
              <a:buNone/>
            </a:pPr>
            <a:endParaRPr sz="2800" b="0" i="0" u="none">
              <a:solidFill>
                <a:schemeClr val="dk1"/>
              </a:solidFill>
              <a:latin typeface="Arial"/>
              <a:ea typeface="Arial"/>
              <a:cs typeface="Arial"/>
              <a:sym typeface="Arial"/>
            </a:endParaRPr>
          </a:p>
        </p:txBody>
      </p:sp>
      <p:sp>
        <p:nvSpPr>
          <p:cNvPr id="634" name="Google Shape;634;p73"/>
          <p:cNvSpPr txBox="1"/>
          <p:nvPr/>
        </p:nvSpPr>
        <p:spPr>
          <a:xfrm>
            <a:off x="3276600" y="1989137"/>
            <a:ext cx="2470150" cy="2236787"/>
          </a:xfrm>
          <a:prstGeom prst="rect">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800"/>
              <a:buFont typeface="Arial"/>
              <a:buNone/>
            </a:pPr>
            <a:r>
              <a:rPr lang="en-US" sz="2800" b="0" i="0" u="none">
                <a:solidFill>
                  <a:schemeClr val="dk1"/>
                </a:solidFill>
                <a:latin typeface="Arial"/>
                <a:ea typeface="Arial"/>
                <a:cs typeface="Arial"/>
                <a:sym typeface="Arial"/>
              </a:rPr>
              <a:t>?? ….</a:t>
            </a:r>
            <a:endParaRPr/>
          </a:p>
          <a:p>
            <a:pPr marL="0" marR="0" lvl="0" indent="0" algn="l" rtl="0">
              <a:lnSpc>
                <a:spcPct val="100000"/>
              </a:lnSpc>
              <a:spcBef>
                <a:spcPts val="0"/>
              </a:spcBef>
              <a:spcAft>
                <a:spcPts val="0"/>
              </a:spcAft>
              <a:buClr>
                <a:schemeClr val="dk1"/>
              </a:buClr>
              <a:buSzPts val="2800"/>
              <a:buFont typeface="Arial"/>
              <a:buNone/>
            </a:pPr>
            <a:endParaRPr sz="2800" b="0" i="0" u="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2800"/>
              <a:buFont typeface="Arial"/>
              <a:buNone/>
            </a:pPr>
            <a:r>
              <a:rPr lang="en-US" sz="2800" b="0" i="0" u="none">
                <a:solidFill>
                  <a:schemeClr val="dk1"/>
                </a:solidFill>
                <a:latin typeface="Arial"/>
                <a:ea typeface="Arial"/>
                <a:cs typeface="Arial"/>
                <a:sym typeface="Arial"/>
              </a:rPr>
              <a:t>!!: belief:</a:t>
            </a:r>
            <a:endParaRPr/>
          </a:p>
          <a:p>
            <a:pPr marL="0" marR="0" lvl="0" indent="0" algn="l" rtl="0">
              <a:lnSpc>
                <a:spcPct val="100000"/>
              </a:lnSpc>
              <a:spcBef>
                <a:spcPts val="0"/>
              </a:spcBef>
              <a:spcAft>
                <a:spcPts val="0"/>
              </a:spcAft>
              <a:buClr>
                <a:schemeClr val="dk1"/>
              </a:buClr>
              <a:buSzPts val="2800"/>
              <a:buFont typeface="Arial"/>
              <a:buNone/>
            </a:pPr>
            <a:r>
              <a:rPr lang="en-US" sz="2800" b="0" i="0" u="none">
                <a:solidFill>
                  <a:schemeClr val="dk1"/>
                </a:solidFill>
                <a:latin typeface="Arial"/>
                <a:ea typeface="Arial"/>
                <a:cs typeface="Arial"/>
                <a:sym typeface="Arial"/>
              </a:rPr>
              <a:t>“Bel voorspelt </a:t>
            </a:r>
            <a:endParaRPr/>
          </a:p>
          <a:p>
            <a:pPr marL="0" marR="0" lvl="0" indent="0" algn="l" rtl="0">
              <a:lnSpc>
                <a:spcPct val="100000"/>
              </a:lnSpc>
              <a:spcBef>
                <a:spcPts val="0"/>
              </a:spcBef>
              <a:spcAft>
                <a:spcPts val="0"/>
              </a:spcAft>
              <a:buClr>
                <a:schemeClr val="dk1"/>
              </a:buClr>
              <a:buSzPts val="2800"/>
              <a:buFont typeface="Arial"/>
              <a:buNone/>
            </a:pPr>
            <a:r>
              <a:rPr lang="en-US" sz="2800" b="0" i="0" u="none">
                <a:solidFill>
                  <a:schemeClr val="dk1"/>
                </a:solidFill>
                <a:latin typeface="Arial"/>
                <a:ea typeface="Arial"/>
                <a:cs typeface="Arial"/>
                <a:sym typeface="Arial"/>
              </a:rPr>
              <a:t> voedsel”!</a:t>
            </a:r>
            <a:endParaRPr/>
          </a:p>
        </p:txBody>
      </p:sp>
      <p:sp>
        <p:nvSpPr>
          <p:cNvPr id="635" name="Google Shape;635;p73"/>
          <p:cNvSpPr txBox="1"/>
          <p:nvPr/>
        </p:nvSpPr>
        <p:spPr>
          <a:xfrm>
            <a:off x="6659562" y="1916112"/>
            <a:ext cx="2154237" cy="1809750"/>
          </a:xfrm>
          <a:prstGeom prst="rect">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800"/>
              <a:buFont typeface="Arial"/>
              <a:buNone/>
            </a:pPr>
            <a:r>
              <a:rPr lang="en-US" sz="2800" b="0" i="0" u="none">
                <a:solidFill>
                  <a:schemeClr val="dk1"/>
                </a:solidFill>
                <a:latin typeface="Arial"/>
                <a:ea typeface="Arial"/>
                <a:cs typeface="Arial"/>
                <a:sym typeface="Arial"/>
              </a:rPr>
              <a:t>Bel =&gt;</a:t>
            </a:r>
            <a:endParaRPr/>
          </a:p>
          <a:p>
            <a:pPr marL="0" marR="0" lvl="0" indent="0" algn="l" rtl="0">
              <a:lnSpc>
                <a:spcPct val="100000"/>
              </a:lnSpc>
              <a:spcBef>
                <a:spcPts val="0"/>
              </a:spcBef>
              <a:spcAft>
                <a:spcPts val="0"/>
              </a:spcAft>
              <a:buClr>
                <a:schemeClr val="dk1"/>
              </a:buClr>
              <a:buSzPts val="2800"/>
              <a:buFont typeface="Arial"/>
              <a:buNone/>
            </a:pPr>
            <a:r>
              <a:rPr lang="en-US" sz="2800" b="0" i="0" u="none">
                <a:solidFill>
                  <a:schemeClr val="dk1"/>
                </a:solidFill>
                <a:latin typeface="Arial"/>
                <a:ea typeface="Arial"/>
                <a:cs typeface="Arial"/>
                <a:sym typeface="Arial"/>
              </a:rPr>
              <a:t>Verwachting</a:t>
            </a:r>
            <a:endParaRPr/>
          </a:p>
          <a:p>
            <a:pPr marL="0" marR="0" lvl="0" indent="0" algn="l" rtl="0">
              <a:lnSpc>
                <a:spcPct val="100000"/>
              </a:lnSpc>
              <a:spcBef>
                <a:spcPts val="0"/>
              </a:spcBef>
              <a:spcAft>
                <a:spcPts val="0"/>
              </a:spcAft>
              <a:buClr>
                <a:schemeClr val="dk1"/>
              </a:buClr>
              <a:buSzPts val="2800"/>
              <a:buFont typeface="Arial"/>
              <a:buNone/>
            </a:pPr>
            <a:r>
              <a:rPr lang="en-US" sz="2800" b="0" i="0" u="none">
                <a:solidFill>
                  <a:schemeClr val="dk1"/>
                </a:solidFill>
                <a:latin typeface="Arial"/>
                <a:ea typeface="Arial"/>
                <a:cs typeface="Arial"/>
                <a:sym typeface="Arial"/>
              </a:rPr>
              <a:t>Voedsel</a:t>
            </a:r>
            <a:endParaRPr/>
          </a:p>
          <a:p>
            <a:pPr marL="0" marR="0" lvl="0" indent="0" algn="l" rtl="0">
              <a:lnSpc>
                <a:spcPct val="100000"/>
              </a:lnSpc>
              <a:spcBef>
                <a:spcPts val="0"/>
              </a:spcBef>
              <a:spcAft>
                <a:spcPts val="0"/>
              </a:spcAft>
              <a:buClr>
                <a:schemeClr val="dk1"/>
              </a:buClr>
              <a:buSzPts val="2800"/>
              <a:buFont typeface="Arial"/>
              <a:buNone/>
            </a:pPr>
            <a:r>
              <a:rPr lang="en-US" sz="2800" b="0" i="0" u="none">
                <a:solidFill>
                  <a:schemeClr val="dk1"/>
                </a:solidFill>
                <a:latin typeface="Arial"/>
                <a:ea typeface="Arial"/>
                <a:cs typeface="Arial"/>
                <a:sym typeface="Arial"/>
              </a:rPr>
              <a:t>=&gt; salivatie</a:t>
            </a:r>
            <a:endParaRPr/>
          </a:p>
        </p:txBody>
      </p:sp>
      <p:sp>
        <p:nvSpPr>
          <p:cNvPr id="636" name="Google Shape;636;p73"/>
          <p:cNvSpPr/>
          <p:nvPr/>
        </p:nvSpPr>
        <p:spPr>
          <a:xfrm>
            <a:off x="2339975" y="2349500"/>
            <a:ext cx="863600" cy="503237"/>
          </a:xfrm>
          <a:prstGeom prst="rightArrow">
            <a:avLst>
              <a:gd name="adj1" fmla="val 50000"/>
              <a:gd name="adj2" fmla="val 50000"/>
            </a:avLst>
          </a:prstGeom>
          <a:solidFill>
            <a:schemeClr val="accent1"/>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637" name="Google Shape;637;p73"/>
          <p:cNvSpPr/>
          <p:nvPr/>
        </p:nvSpPr>
        <p:spPr>
          <a:xfrm>
            <a:off x="5795962" y="2420937"/>
            <a:ext cx="863600" cy="503237"/>
          </a:xfrm>
          <a:prstGeom prst="rightArrow">
            <a:avLst>
              <a:gd name="adj1" fmla="val 50000"/>
              <a:gd name="adj2" fmla="val 50000"/>
            </a:avLst>
          </a:prstGeom>
          <a:solidFill>
            <a:schemeClr val="accent1"/>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638" name="Google Shape;638;p73"/>
          <p:cNvSpPr txBox="1"/>
          <p:nvPr/>
        </p:nvSpPr>
        <p:spPr>
          <a:xfrm>
            <a:off x="655200" y="5491750"/>
            <a:ext cx="8031600" cy="998700"/>
          </a:xfrm>
          <a:prstGeom prst="rect">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US" sz="3200">
                <a:solidFill>
                  <a:schemeClr val="dk1"/>
                </a:solidFill>
              </a:rPr>
              <a:t>Zie VIDEO over belief violation in honden</a:t>
            </a:r>
            <a:endParaRPr sz="2800" b="0" i="0" u="none">
              <a:solidFill>
                <a:schemeClr val="dk1"/>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33"/>
                                        </p:tgtEl>
                                        <p:attrNameLst>
                                          <p:attrName>style.visibility</p:attrName>
                                        </p:attrNameLst>
                                      </p:cBhvr>
                                      <p:to>
                                        <p:strVal val="visible"/>
                                      </p:to>
                                    </p:set>
                                    <p:animEffect transition="in" filter="fade">
                                      <p:cBhvr>
                                        <p:cTn id="7" dur="500"/>
                                        <p:tgtEl>
                                          <p:spTgt spid="63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36"/>
                                        </p:tgtEl>
                                        <p:attrNameLst>
                                          <p:attrName>style.visibility</p:attrName>
                                        </p:attrNameLst>
                                      </p:cBhvr>
                                      <p:to>
                                        <p:strVal val="visible"/>
                                      </p:to>
                                    </p:set>
                                    <p:animEffect transition="in" filter="fade">
                                      <p:cBhvr>
                                        <p:cTn id="12" dur="500"/>
                                        <p:tgtEl>
                                          <p:spTgt spid="63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34"/>
                                        </p:tgtEl>
                                        <p:attrNameLst>
                                          <p:attrName>style.visibility</p:attrName>
                                        </p:attrNameLst>
                                      </p:cBhvr>
                                      <p:to>
                                        <p:strVal val="visible"/>
                                      </p:to>
                                    </p:set>
                                    <p:animEffect transition="in" filter="fade">
                                      <p:cBhvr>
                                        <p:cTn id="17" dur="500"/>
                                        <p:tgtEl>
                                          <p:spTgt spid="63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37"/>
                                        </p:tgtEl>
                                        <p:attrNameLst>
                                          <p:attrName>style.visibility</p:attrName>
                                        </p:attrNameLst>
                                      </p:cBhvr>
                                      <p:to>
                                        <p:strVal val="visible"/>
                                      </p:to>
                                    </p:set>
                                    <p:animEffect transition="in" filter="fade">
                                      <p:cBhvr>
                                        <p:cTn id="22" dur="500"/>
                                        <p:tgtEl>
                                          <p:spTgt spid="63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35"/>
                                        </p:tgtEl>
                                        <p:attrNameLst>
                                          <p:attrName>style.visibility</p:attrName>
                                        </p:attrNameLst>
                                      </p:cBhvr>
                                      <p:to>
                                        <p:strVal val="visible"/>
                                      </p:to>
                                    </p:set>
                                    <p:animEffect transition="in" filter="fade">
                                      <p:cBhvr>
                                        <p:cTn id="27" dur="500"/>
                                        <p:tgtEl>
                                          <p:spTgt spid="63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38"/>
                                        </p:tgtEl>
                                        <p:attrNameLst>
                                          <p:attrName>style.visibility</p:attrName>
                                        </p:attrNameLst>
                                      </p:cBhvr>
                                      <p:to>
                                        <p:strVal val="visible"/>
                                      </p:to>
                                    </p:set>
                                    <p:animEffect transition="in" filter="fade">
                                      <p:cBhvr>
                                        <p:cTn id="32" dur="1000"/>
                                        <p:tgtEl>
                                          <p:spTgt spid="6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642"/>
        <p:cNvGrpSpPr/>
        <p:nvPr/>
      </p:nvGrpSpPr>
      <p:grpSpPr>
        <a:xfrm>
          <a:off x="0" y="0"/>
          <a:ext cx="0" cy="0"/>
          <a:chOff x="0" y="0"/>
          <a:chExt cx="0" cy="0"/>
        </a:xfrm>
      </p:grpSpPr>
      <p:sp>
        <p:nvSpPr>
          <p:cNvPr id="643" name="Google Shape;643;p74"/>
          <p:cNvSpPr txBox="1">
            <a:spLocks noGrp="1"/>
          </p:cNvSpPr>
          <p:nvPr>
            <p:ph type="body" idx="1"/>
          </p:nvPr>
        </p:nvSpPr>
        <p:spPr>
          <a:xfrm>
            <a:off x="457200" y="333375"/>
            <a:ext cx="8229600" cy="5792787"/>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2800"/>
              <a:buFont typeface="Arial"/>
              <a:buNone/>
            </a:pPr>
            <a:r>
              <a:rPr lang="en-US" sz="2800" b="0" i="1" u="none">
                <a:solidFill>
                  <a:schemeClr val="dk1"/>
                </a:solidFill>
                <a:latin typeface="Arial"/>
                <a:ea typeface="Arial"/>
                <a:cs typeface="Arial"/>
                <a:sym typeface="Arial"/>
              </a:rPr>
              <a:t>II.2.2.2. Algemene evaluatie</a:t>
            </a:r>
            <a:endParaRPr/>
          </a:p>
          <a:p>
            <a:pPr marL="342900" lvl="0" indent="-342900" algn="l" rtl="0">
              <a:lnSpc>
                <a:spcPct val="100000"/>
              </a:lnSpc>
              <a:spcBef>
                <a:spcPts val="560"/>
              </a:spcBef>
              <a:spcAft>
                <a:spcPts val="0"/>
              </a:spcAft>
              <a:buClr>
                <a:schemeClr val="dk1"/>
              </a:buClr>
              <a:buSzPts val="2800"/>
              <a:buFont typeface="Arial"/>
              <a:buNone/>
            </a:pPr>
            <a:r>
              <a:rPr lang="en-US" sz="2800" b="0" i="0" u="none">
                <a:solidFill>
                  <a:schemeClr val="dk1"/>
                </a:solidFill>
                <a:latin typeface="Arial"/>
                <a:ea typeface="Arial"/>
                <a:cs typeface="Arial"/>
                <a:sym typeface="Arial"/>
              </a:rPr>
              <a:t>a) Heuristische waarde</a:t>
            </a:r>
            <a:endParaRPr/>
          </a:p>
          <a:p>
            <a:pPr marL="342900" lvl="0" indent="-342900" algn="l" rtl="0">
              <a:lnSpc>
                <a:spcPct val="100000"/>
              </a:lnSpc>
              <a:spcBef>
                <a:spcPts val="560"/>
              </a:spcBef>
              <a:spcAft>
                <a:spcPts val="0"/>
              </a:spcAft>
              <a:buClr>
                <a:schemeClr val="dk1"/>
              </a:buClr>
              <a:buSzPts val="2800"/>
              <a:buFont typeface="Arial"/>
              <a:buNone/>
            </a:pPr>
            <a:endParaRPr sz="2800" b="0" i="1" u="sng">
              <a:solidFill>
                <a:schemeClr val="dk1"/>
              </a:solidFill>
              <a:latin typeface="Arial"/>
              <a:ea typeface="Arial"/>
              <a:cs typeface="Arial"/>
              <a:sym typeface="Arial"/>
            </a:endParaRPr>
          </a:p>
          <a:p>
            <a:pPr marL="342900" lvl="0" indent="-342900" algn="l" rtl="0">
              <a:lnSpc>
                <a:spcPct val="100000"/>
              </a:lnSpc>
              <a:spcBef>
                <a:spcPts val="560"/>
              </a:spcBef>
              <a:spcAft>
                <a:spcPts val="0"/>
              </a:spcAft>
              <a:buClr>
                <a:schemeClr val="dk1"/>
              </a:buClr>
              <a:buSzPts val="2800"/>
              <a:buFont typeface="Arial"/>
              <a:buNone/>
            </a:pPr>
            <a:r>
              <a:rPr lang="en-US" sz="2800" b="0" i="1" u="sng">
                <a:solidFill>
                  <a:schemeClr val="dk1"/>
                </a:solidFill>
                <a:latin typeface="Arial"/>
                <a:ea typeface="Arial"/>
                <a:cs typeface="Arial"/>
                <a:sym typeface="Arial"/>
              </a:rPr>
              <a:t>Invloed eigenschappen CS, US, intrinsieke relatie</a:t>
            </a:r>
            <a:r>
              <a:rPr lang="en-US" sz="2800" b="0" i="1" u="none">
                <a:solidFill>
                  <a:schemeClr val="dk1"/>
                </a:solidFill>
                <a:latin typeface="Arial"/>
                <a:ea typeface="Arial"/>
                <a:cs typeface="Arial"/>
                <a:sym typeface="Arial"/>
              </a:rPr>
              <a:t>: </a:t>
            </a:r>
            <a:r>
              <a:rPr lang="en-US" sz="2800" b="0" i="0" u="none">
                <a:solidFill>
                  <a:schemeClr val="dk1"/>
                </a:solidFill>
                <a:latin typeface="Arial"/>
                <a:ea typeface="Arial"/>
                <a:cs typeface="Arial"/>
                <a:sym typeface="Arial"/>
              </a:rPr>
              <a:t>Impact via</a:t>
            </a:r>
            <a:endParaRPr/>
          </a:p>
          <a:p>
            <a:pPr marL="342900" lvl="0" indent="-342900" algn="l" rtl="0">
              <a:lnSpc>
                <a:spcPct val="100000"/>
              </a:lnSpc>
              <a:spcBef>
                <a:spcPts val="560"/>
              </a:spcBef>
              <a:spcAft>
                <a:spcPts val="0"/>
              </a:spcAft>
              <a:buClr>
                <a:schemeClr val="dk1"/>
              </a:buClr>
              <a:buSzPts val="2800"/>
              <a:buFont typeface="Arial"/>
              <a:buNone/>
            </a:pPr>
            <a:r>
              <a:rPr lang="en-US" sz="2800" b="0" i="1" u="none">
                <a:solidFill>
                  <a:schemeClr val="dk1"/>
                </a:solidFill>
                <a:latin typeface="Arial"/>
                <a:ea typeface="Arial"/>
                <a:cs typeface="Arial"/>
                <a:sym typeface="Arial"/>
              </a:rPr>
              <a:t>	</a:t>
            </a:r>
            <a:r>
              <a:rPr lang="en-US" sz="2800" b="0" i="0" u="none">
                <a:solidFill>
                  <a:schemeClr val="dk1"/>
                </a:solidFill>
                <a:latin typeface="Arial"/>
                <a:ea typeface="Arial"/>
                <a:cs typeface="Arial"/>
                <a:sym typeface="Arial"/>
              </a:rPr>
              <a:t>=&gt; aandacht </a:t>
            </a:r>
            <a:endParaRPr/>
          </a:p>
          <a:p>
            <a:pPr marL="342900" lvl="0" indent="-342900" algn="l" rtl="0">
              <a:lnSpc>
                <a:spcPct val="100000"/>
              </a:lnSpc>
              <a:spcBef>
                <a:spcPts val="560"/>
              </a:spcBef>
              <a:spcAft>
                <a:spcPts val="0"/>
              </a:spcAft>
              <a:buClr>
                <a:schemeClr val="dk1"/>
              </a:buClr>
              <a:buSzPts val="2800"/>
              <a:buFont typeface="Arial"/>
              <a:buNone/>
            </a:pPr>
            <a:r>
              <a:rPr lang="en-US" sz="2800" b="0" i="0" u="none">
                <a:solidFill>
                  <a:schemeClr val="dk1"/>
                </a:solidFill>
                <a:latin typeface="Arial"/>
                <a:ea typeface="Arial"/>
                <a:cs typeface="Arial"/>
                <a:sym typeface="Arial"/>
              </a:rPr>
              <a:t>	=&gt; motivatie</a:t>
            </a:r>
            <a:endParaRPr/>
          </a:p>
          <a:p>
            <a:pPr marL="342900" lvl="0" indent="-342900" algn="l" rtl="0">
              <a:lnSpc>
                <a:spcPct val="100000"/>
              </a:lnSpc>
              <a:spcBef>
                <a:spcPts val="560"/>
              </a:spcBef>
              <a:spcAft>
                <a:spcPts val="0"/>
              </a:spcAft>
              <a:buClr>
                <a:schemeClr val="dk1"/>
              </a:buClr>
              <a:buSzPts val="2800"/>
              <a:buFont typeface="Arial"/>
              <a:buNone/>
            </a:pPr>
            <a:r>
              <a:rPr lang="en-US" sz="2800" b="0" i="0" u="none">
                <a:solidFill>
                  <a:schemeClr val="dk1"/>
                </a:solidFill>
                <a:latin typeface="Arial"/>
                <a:ea typeface="Arial"/>
                <a:cs typeface="Arial"/>
                <a:sym typeface="Arial"/>
              </a:rPr>
              <a:t>	=&gt; hypotheses (kennis CS-US relatie)</a:t>
            </a:r>
            <a:endParaRPr/>
          </a:p>
          <a:p>
            <a:pPr marL="342900" lvl="0" indent="-165100" algn="l" rtl="0">
              <a:spcBef>
                <a:spcPts val="560"/>
              </a:spcBef>
              <a:spcAft>
                <a:spcPts val="0"/>
              </a:spcAft>
              <a:buClr>
                <a:schemeClr val="dk1"/>
              </a:buClr>
              <a:buSzPts val="2800"/>
              <a:buFont typeface="Arial"/>
              <a:buNone/>
            </a:pPr>
            <a:endParaRPr sz="2800" b="0" i="0" u="none">
              <a:solidFill>
                <a:schemeClr val="dk1"/>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647"/>
        <p:cNvGrpSpPr/>
        <p:nvPr/>
      </p:nvGrpSpPr>
      <p:grpSpPr>
        <a:xfrm>
          <a:off x="0" y="0"/>
          <a:ext cx="0" cy="0"/>
          <a:chOff x="0" y="0"/>
          <a:chExt cx="0" cy="0"/>
        </a:xfrm>
      </p:grpSpPr>
      <p:sp>
        <p:nvSpPr>
          <p:cNvPr id="648" name="Google Shape;648;p75"/>
          <p:cNvSpPr txBox="1">
            <a:spLocks noGrp="1"/>
          </p:cNvSpPr>
          <p:nvPr>
            <p:ph type="body" idx="1"/>
          </p:nvPr>
        </p:nvSpPr>
        <p:spPr>
          <a:xfrm>
            <a:off x="457200" y="260350"/>
            <a:ext cx="8507412" cy="5865812"/>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2800"/>
              <a:buFont typeface="Arial"/>
              <a:buNone/>
            </a:pPr>
            <a:r>
              <a:rPr lang="en-US" sz="2800" b="0" i="1" u="sng">
                <a:solidFill>
                  <a:schemeClr val="dk1"/>
                </a:solidFill>
                <a:latin typeface="Arial"/>
                <a:ea typeface="Arial"/>
                <a:cs typeface="Arial"/>
                <a:sym typeface="Arial"/>
              </a:rPr>
              <a:t>Ook onwillekeurig, irrationeel gedrag</a:t>
            </a:r>
            <a:endParaRPr sz="2800" b="0" i="0" u="sng">
              <a:solidFill>
                <a:schemeClr val="dk1"/>
              </a:solidFill>
              <a:latin typeface="Arial"/>
              <a:ea typeface="Arial"/>
              <a:cs typeface="Arial"/>
              <a:sym typeface="Arial"/>
            </a:endParaRPr>
          </a:p>
          <a:p>
            <a:pPr marL="342900" lvl="0" indent="-342900" algn="l" rtl="0">
              <a:lnSpc>
                <a:spcPct val="90000"/>
              </a:lnSpc>
              <a:spcBef>
                <a:spcPts val="560"/>
              </a:spcBef>
              <a:spcAft>
                <a:spcPts val="0"/>
              </a:spcAft>
              <a:buClr>
                <a:schemeClr val="dk1"/>
              </a:buClr>
              <a:buSzPts val="2800"/>
              <a:buFont typeface="Arial"/>
              <a:buNone/>
            </a:pPr>
            <a:r>
              <a:rPr lang="en-US" sz="2800" b="0" i="0" u="none">
                <a:solidFill>
                  <a:schemeClr val="dk1"/>
                </a:solidFill>
                <a:latin typeface="Arial"/>
                <a:ea typeface="Arial"/>
                <a:cs typeface="Arial"/>
                <a:sym typeface="Arial"/>
              </a:rPr>
              <a:t>	=&gt; in principe vele soorten gedrag, ook irrationeel</a:t>
            </a:r>
            <a:endParaRPr/>
          </a:p>
          <a:p>
            <a:pPr marL="342900" lvl="0" indent="-342900" algn="l" rtl="0">
              <a:lnSpc>
                <a:spcPct val="90000"/>
              </a:lnSpc>
              <a:spcBef>
                <a:spcPts val="560"/>
              </a:spcBef>
              <a:spcAft>
                <a:spcPts val="0"/>
              </a:spcAft>
              <a:buClr>
                <a:schemeClr val="dk1"/>
              </a:buClr>
              <a:buSzPts val="2800"/>
              <a:buFont typeface="Arial"/>
              <a:buNone/>
            </a:pPr>
            <a:r>
              <a:rPr lang="en-US" sz="2800" b="0" i="0" u="none">
                <a:solidFill>
                  <a:schemeClr val="dk1"/>
                </a:solidFill>
                <a:latin typeface="Arial"/>
                <a:ea typeface="Arial"/>
                <a:cs typeface="Arial"/>
                <a:sym typeface="Arial"/>
              </a:rPr>
              <a:t>	=&gt; model zegt niet welk gedrag (idem voor associatieve modellen)</a:t>
            </a:r>
            <a:endParaRPr/>
          </a:p>
          <a:p>
            <a:pPr marL="342900" lvl="0" indent="-342900" algn="l" rtl="0">
              <a:lnSpc>
                <a:spcPct val="90000"/>
              </a:lnSpc>
              <a:spcBef>
                <a:spcPts val="560"/>
              </a:spcBef>
              <a:spcAft>
                <a:spcPts val="0"/>
              </a:spcAft>
              <a:buClr>
                <a:schemeClr val="dk1"/>
              </a:buClr>
              <a:buSzPts val="2800"/>
              <a:buFont typeface="Arial"/>
              <a:buNone/>
            </a:pPr>
            <a:endParaRPr sz="2800" b="0" i="1" u="sng">
              <a:solidFill>
                <a:schemeClr val="dk1"/>
              </a:solidFill>
              <a:latin typeface="Arial"/>
              <a:ea typeface="Arial"/>
              <a:cs typeface="Arial"/>
              <a:sym typeface="Arial"/>
            </a:endParaRPr>
          </a:p>
          <a:p>
            <a:pPr marL="342900" lvl="0" indent="-342900" algn="l" rtl="0">
              <a:lnSpc>
                <a:spcPct val="90000"/>
              </a:lnSpc>
              <a:spcBef>
                <a:spcPts val="560"/>
              </a:spcBef>
              <a:spcAft>
                <a:spcPts val="0"/>
              </a:spcAft>
              <a:buClr>
                <a:schemeClr val="dk1"/>
              </a:buClr>
              <a:buSzPts val="2800"/>
              <a:buFont typeface="Arial"/>
              <a:buNone/>
            </a:pPr>
            <a:r>
              <a:rPr lang="en-US" sz="2800" b="0" i="1" u="sng">
                <a:solidFill>
                  <a:schemeClr val="dk1"/>
                </a:solidFill>
                <a:latin typeface="Arial"/>
                <a:ea typeface="Arial"/>
                <a:cs typeface="Arial"/>
                <a:sym typeface="Arial"/>
              </a:rPr>
              <a:t>Eerst bewust oordeel CS-US relatie</a:t>
            </a:r>
            <a:endParaRPr/>
          </a:p>
          <a:p>
            <a:pPr marL="342900" lvl="0" indent="-342900" algn="l" rtl="0">
              <a:lnSpc>
                <a:spcPct val="90000"/>
              </a:lnSpc>
              <a:spcBef>
                <a:spcPts val="560"/>
              </a:spcBef>
              <a:spcAft>
                <a:spcPts val="0"/>
              </a:spcAft>
              <a:buClr>
                <a:schemeClr val="dk1"/>
              </a:buClr>
              <a:buSzPts val="2800"/>
              <a:buFont typeface="Arial"/>
              <a:buNone/>
            </a:pPr>
            <a:r>
              <a:rPr lang="en-US" sz="2800" b="0" i="0" u="none">
                <a:solidFill>
                  <a:schemeClr val="dk1"/>
                </a:solidFill>
                <a:latin typeface="Arial"/>
                <a:ea typeface="Arial"/>
                <a:cs typeface="Arial"/>
                <a:sym typeface="Arial"/>
              </a:rPr>
              <a:t>	=&gt; omdat propositie bewust moet zijn</a:t>
            </a:r>
            <a:endParaRPr/>
          </a:p>
          <a:p>
            <a:pPr marL="342900" lvl="0" indent="-342900" algn="l" rtl="0">
              <a:lnSpc>
                <a:spcPct val="90000"/>
              </a:lnSpc>
              <a:spcBef>
                <a:spcPts val="560"/>
              </a:spcBef>
              <a:spcAft>
                <a:spcPts val="0"/>
              </a:spcAft>
              <a:buClr>
                <a:schemeClr val="dk1"/>
              </a:buClr>
              <a:buSzPts val="2800"/>
              <a:buFont typeface="Arial"/>
              <a:buNone/>
            </a:pPr>
            <a:endParaRPr sz="2800" b="0" i="1" u="sng">
              <a:solidFill>
                <a:schemeClr val="dk1"/>
              </a:solidFill>
              <a:latin typeface="Arial"/>
              <a:ea typeface="Arial"/>
              <a:cs typeface="Arial"/>
              <a:sym typeface="Arial"/>
            </a:endParaRPr>
          </a:p>
          <a:p>
            <a:pPr marL="342900" lvl="0" indent="-342900" algn="l" rtl="0">
              <a:lnSpc>
                <a:spcPct val="90000"/>
              </a:lnSpc>
              <a:spcBef>
                <a:spcPts val="560"/>
              </a:spcBef>
              <a:spcAft>
                <a:spcPts val="0"/>
              </a:spcAft>
              <a:buClr>
                <a:schemeClr val="dk1"/>
              </a:buClr>
              <a:buSzPts val="2800"/>
              <a:buFont typeface="Arial"/>
              <a:buNone/>
            </a:pPr>
            <a:r>
              <a:rPr lang="en-US" sz="2800" b="0" i="1" u="sng">
                <a:solidFill>
                  <a:schemeClr val="dk1"/>
                </a:solidFill>
                <a:latin typeface="Arial"/>
                <a:ea typeface="Arial"/>
                <a:cs typeface="Arial"/>
                <a:sym typeface="Arial"/>
              </a:rPr>
              <a:t>Verschillende organismes</a:t>
            </a:r>
            <a:endParaRPr/>
          </a:p>
          <a:p>
            <a:pPr marL="342900" lvl="0" indent="-342900" algn="l" rtl="0">
              <a:lnSpc>
                <a:spcPct val="90000"/>
              </a:lnSpc>
              <a:spcBef>
                <a:spcPts val="560"/>
              </a:spcBef>
              <a:spcAft>
                <a:spcPts val="0"/>
              </a:spcAft>
              <a:buClr>
                <a:schemeClr val="dk1"/>
              </a:buClr>
              <a:buSzPts val="2800"/>
              <a:buFont typeface="Arial"/>
              <a:buNone/>
            </a:pPr>
            <a:r>
              <a:rPr lang="en-US" sz="2800" b="0" i="0" u="none">
                <a:solidFill>
                  <a:schemeClr val="dk1"/>
                </a:solidFill>
                <a:latin typeface="Arial"/>
                <a:ea typeface="Arial"/>
                <a:cs typeface="Arial"/>
                <a:sym typeface="Arial"/>
              </a:rPr>
              <a:t>	=&gt; niet alle dieren hebben proposities</a:t>
            </a:r>
            <a:endParaRPr/>
          </a:p>
          <a:p>
            <a:pPr marL="342900" lvl="0" indent="-342900" algn="l" rtl="0">
              <a:lnSpc>
                <a:spcPct val="90000"/>
              </a:lnSpc>
              <a:spcBef>
                <a:spcPts val="560"/>
              </a:spcBef>
              <a:spcAft>
                <a:spcPts val="0"/>
              </a:spcAft>
              <a:buClr>
                <a:schemeClr val="dk1"/>
              </a:buClr>
              <a:buSzPts val="2800"/>
              <a:buFont typeface="Arial"/>
              <a:buNone/>
            </a:pPr>
            <a:r>
              <a:rPr lang="en-US" sz="2800" b="0" i="0" u="none">
                <a:solidFill>
                  <a:schemeClr val="dk1"/>
                </a:solidFill>
                <a:latin typeface="Arial"/>
                <a:ea typeface="Arial"/>
                <a:cs typeface="Arial"/>
                <a:sym typeface="Arial"/>
              </a:rPr>
              <a:t>	=&gt; maar sommige dieren wel (vb., ratten): Ze gebruiken beschikbare cognitieve vaardigheden</a:t>
            </a:r>
            <a:endParaRPr/>
          </a:p>
          <a:p>
            <a:pPr marL="342900" lvl="0" indent="-342900" algn="l" rtl="0">
              <a:lnSpc>
                <a:spcPct val="90000"/>
              </a:lnSpc>
              <a:spcBef>
                <a:spcPts val="560"/>
              </a:spcBef>
              <a:spcAft>
                <a:spcPts val="0"/>
              </a:spcAft>
              <a:buClr>
                <a:schemeClr val="dk1"/>
              </a:buClr>
              <a:buSzPts val="2800"/>
              <a:buFont typeface="Arial"/>
              <a:buNone/>
            </a:pPr>
            <a:r>
              <a:rPr lang="en-US" sz="2800" b="0" i="0" u="none">
                <a:solidFill>
                  <a:schemeClr val="dk1"/>
                </a:solidFill>
                <a:latin typeface="Arial"/>
                <a:ea typeface="Arial"/>
                <a:cs typeface="Arial"/>
                <a:sym typeface="Arial"/>
              </a:rPr>
              <a:t>		VIDEO tool use + problem solving in birds</a:t>
            </a:r>
            <a:endParaRPr/>
          </a:p>
          <a:p>
            <a:pPr marL="342900" lvl="0" indent="-342900" algn="l" rtl="0">
              <a:lnSpc>
                <a:spcPct val="90000"/>
              </a:lnSpc>
              <a:spcBef>
                <a:spcPts val="480"/>
              </a:spcBef>
              <a:spcAft>
                <a:spcPts val="0"/>
              </a:spcAft>
              <a:buClr>
                <a:schemeClr val="dk1"/>
              </a:buClr>
              <a:buSzPts val="2400"/>
              <a:buFont typeface="Arial"/>
              <a:buNone/>
            </a:pPr>
            <a:r>
              <a:rPr lang="en-US" sz="2400" b="0" i="0" u="none">
                <a:solidFill>
                  <a:schemeClr val="dk1"/>
                </a:solidFill>
                <a:latin typeface="Arial"/>
                <a:ea typeface="Arial"/>
                <a:cs typeface="Arial"/>
                <a:sym typeface="Arial"/>
              </a:rPr>
              <a:t>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652"/>
        <p:cNvGrpSpPr/>
        <p:nvPr/>
      </p:nvGrpSpPr>
      <p:grpSpPr>
        <a:xfrm>
          <a:off x="0" y="0"/>
          <a:ext cx="0" cy="0"/>
          <a:chOff x="0" y="0"/>
          <a:chExt cx="0" cy="0"/>
        </a:xfrm>
      </p:grpSpPr>
      <p:pic>
        <p:nvPicPr>
          <p:cNvPr id="653" name="Google Shape;653;p76"/>
          <p:cNvPicPr preferRelativeResize="0"/>
          <p:nvPr/>
        </p:nvPicPr>
        <p:blipFill rotWithShape="1">
          <a:blip r:embed="rId3">
            <a:alphaModFix/>
          </a:blip>
          <a:srcRect/>
          <a:stretch/>
        </p:blipFill>
        <p:spPr>
          <a:xfrm>
            <a:off x="68262" y="404812"/>
            <a:ext cx="9017000" cy="5075237"/>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657"/>
        <p:cNvGrpSpPr/>
        <p:nvPr/>
      </p:nvGrpSpPr>
      <p:grpSpPr>
        <a:xfrm>
          <a:off x="0" y="0"/>
          <a:ext cx="0" cy="0"/>
          <a:chOff x="0" y="0"/>
          <a:chExt cx="0" cy="0"/>
        </a:xfrm>
      </p:grpSpPr>
      <p:pic>
        <p:nvPicPr>
          <p:cNvPr id="658" name="Google Shape;658;p77"/>
          <p:cNvPicPr preferRelativeResize="0"/>
          <p:nvPr/>
        </p:nvPicPr>
        <p:blipFill rotWithShape="1">
          <a:blip r:embed="rId3">
            <a:alphaModFix/>
          </a:blip>
          <a:srcRect/>
          <a:stretch/>
        </p:blipFill>
        <p:spPr>
          <a:xfrm>
            <a:off x="611187" y="130175"/>
            <a:ext cx="7777162" cy="67214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41"/>
        <p:cNvGrpSpPr/>
        <p:nvPr/>
      </p:nvGrpSpPr>
      <p:grpSpPr>
        <a:xfrm>
          <a:off x="0" y="0"/>
          <a:ext cx="0" cy="0"/>
          <a:chOff x="0" y="0"/>
          <a:chExt cx="0" cy="0"/>
        </a:xfrm>
      </p:grpSpPr>
      <p:sp>
        <p:nvSpPr>
          <p:cNvPr id="442" name="Google Shape;442;p60"/>
          <p:cNvSpPr txBox="1">
            <a:spLocks noGrp="1"/>
          </p:cNvSpPr>
          <p:nvPr>
            <p:ph type="body" idx="1"/>
          </p:nvPr>
        </p:nvSpPr>
        <p:spPr>
          <a:xfrm>
            <a:off x="685800" y="216675"/>
            <a:ext cx="7772400" cy="5879400"/>
          </a:xfrm>
          <a:prstGeom prst="rect">
            <a:avLst/>
          </a:prstGeom>
        </p:spPr>
        <p:txBody>
          <a:bodyPr spcFirstLastPara="1" wrap="square" lIns="91425" tIns="45700" rIns="91425" bIns="45700" anchor="t" anchorCtr="0">
            <a:noAutofit/>
          </a:bodyPr>
          <a:lstStyle/>
          <a:p>
            <a:pPr marL="609600" lvl="0" indent="-609600" algn="l" rtl="0">
              <a:spcBef>
                <a:spcPts val="0"/>
              </a:spcBef>
              <a:spcAft>
                <a:spcPts val="0"/>
              </a:spcAft>
              <a:buClr>
                <a:schemeClr val="dk1"/>
              </a:buClr>
              <a:buSzPts val="2800"/>
              <a:buFont typeface="Arial"/>
              <a:buNone/>
            </a:pPr>
            <a:r>
              <a:rPr lang="en-US" sz="2800">
                <a:latin typeface="Arial"/>
                <a:ea typeface="Arial"/>
                <a:cs typeface="Arial"/>
                <a:sym typeface="Arial"/>
              </a:rPr>
              <a:t>Oefenvraag 16: Na het paren van een toon en schok ontlokt de toon angst. Nadien wordt in de ene groep een meer intensere schok aangeboden en in de andere groep een minder intense schok. Men stelt vast dat de toon meer angst ontlokt in de eerste groep dan in de tweede groep. Dit biedt evidentie voor:</a:t>
            </a:r>
            <a:endParaRPr>
              <a:latin typeface="Arial"/>
              <a:ea typeface="Arial"/>
              <a:cs typeface="Arial"/>
              <a:sym typeface="Arial"/>
            </a:endParaRPr>
          </a:p>
          <a:p>
            <a:pPr marL="609600" lvl="0" indent="-609600" algn="l" rtl="0">
              <a:spcBef>
                <a:spcPts val="560"/>
              </a:spcBef>
              <a:spcAft>
                <a:spcPts val="0"/>
              </a:spcAft>
              <a:buSzPts val="2800"/>
              <a:buFont typeface="Arial"/>
              <a:buAutoNum type="alphaLcParenR"/>
            </a:pPr>
            <a:r>
              <a:rPr lang="en-US" sz="2800">
                <a:latin typeface="Arial"/>
                <a:ea typeface="Arial"/>
                <a:cs typeface="Arial"/>
                <a:sym typeface="Arial"/>
              </a:rPr>
              <a:t>S-R modellen</a:t>
            </a:r>
            <a:endParaRPr>
              <a:latin typeface="Arial"/>
              <a:ea typeface="Arial"/>
              <a:cs typeface="Arial"/>
              <a:sym typeface="Arial"/>
            </a:endParaRPr>
          </a:p>
          <a:p>
            <a:pPr marL="609600" lvl="0" indent="-609600" algn="l" rtl="0">
              <a:spcBef>
                <a:spcPts val="560"/>
              </a:spcBef>
              <a:spcAft>
                <a:spcPts val="0"/>
              </a:spcAft>
              <a:buSzPts val="2800"/>
              <a:buFont typeface="Arial"/>
              <a:buAutoNum type="alphaLcParenR"/>
            </a:pPr>
            <a:r>
              <a:rPr lang="en-US" sz="2800">
                <a:latin typeface="Arial"/>
                <a:ea typeface="Arial"/>
                <a:cs typeface="Arial"/>
                <a:sym typeface="Arial"/>
              </a:rPr>
              <a:t>S-S modellen</a:t>
            </a:r>
            <a:endParaRPr>
              <a:latin typeface="Arial"/>
              <a:ea typeface="Arial"/>
              <a:cs typeface="Arial"/>
              <a:sym typeface="Arial"/>
            </a:endParaRPr>
          </a:p>
          <a:p>
            <a:pPr marL="609600" lvl="0" indent="-609600" algn="l" rtl="0">
              <a:spcBef>
                <a:spcPts val="560"/>
              </a:spcBef>
              <a:spcAft>
                <a:spcPts val="0"/>
              </a:spcAft>
              <a:buSzPts val="2800"/>
              <a:buFont typeface="Arial"/>
              <a:buAutoNum type="alphaLcParenR"/>
            </a:pPr>
            <a:r>
              <a:rPr lang="en-US" sz="2800">
                <a:latin typeface="Arial"/>
                <a:ea typeface="Arial"/>
                <a:cs typeface="Arial"/>
                <a:sym typeface="Arial"/>
              </a:rPr>
              <a:t>R-Sr modellen</a:t>
            </a:r>
            <a:endParaRPr>
              <a:latin typeface="Arial"/>
              <a:ea typeface="Arial"/>
              <a:cs typeface="Arial"/>
              <a:sym typeface="Arial"/>
            </a:endParaRPr>
          </a:p>
          <a:p>
            <a:pPr marL="609600" lvl="0" indent="-609600" algn="l" rtl="0">
              <a:spcBef>
                <a:spcPts val="560"/>
              </a:spcBef>
              <a:spcAft>
                <a:spcPts val="0"/>
              </a:spcAft>
              <a:buSzPts val="2800"/>
              <a:buFont typeface="Arial"/>
              <a:buAutoNum type="alphaLcParenR"/>
            </a:pPr>
            <a:r>
              <a:rPr lang="en-US" sz="2800">
                <a:latin typeface="Arial"/>
                <a:ea typeface="Arial"/>
                <a:cs typeface="Arial"/>
                <a:sym typeface="Arial"/>
              </a:rPr>
              <a:t>het model van Sokolov</a:t>
            </a:r>
            <a:endParaRPr>
              <a:latin typeface="Arial"/>
              <a:ea typeface="Arial"/>
              <a:cs typeface="Arial"/>
              <a:sym typeface="Arial"/>
            </a:endParaRPr>
          </a:p>
          <a:p>
            <a:pPr marL="0" lvl="0" indent="0" algn="l" rtl="0">
              <a:spcBef>
                <a:spcPts val="360"/>
              </a:spcBef>
              <a:spcAft>
                <a:spcPts val="0"/>
              </a:spcAft>
              <a:buNone/>
            </a:pPr>
            <a:endParaRPr/>
          </a:p>
        </p:txBody>
      </p:sp>
      <p:pic>
        <p:nvPicPr>
          <p:cNvPr id="443" name="Google Shape;443;p60">
            <a:hlinkClick r:id="rId3"/>
          </p:cNvPr>
          <p:cNvPicPr preferRelativeResize="0"/>
          <p:nvPr/>
        </p:nvPicPr>
        <p:blipFill>
          <a:blip r:embed="rId4">
            <a:alphaModFix/>
          </a:blip>
          <a:stretch>
            <a:fillRect/>
          </a:stretch>
        </p:blipFill>
        <p:spPr>
          <a:xfrm>
            <a:off x="0" y="6143625"/>
            <a:ext cx="9144000" cy="714375"/>
          </a:xfrm>
          <a:prstGeom prst="rect">
            <a:avLst/>
          </a:prstGeom>
          <a:noFill/>
          <a:ln>
            <a:noFill/>
          </a:ln>
        </p:spPr>
      </p:pic>
      <p:sp>
        <p:nvSpPr>
          <p:cNvPr id="444" name="Google Shape;444;p60">
            <a:hlinkClick r:id="rId5"/>
          </p:cNvPr>
          <p:cNvSpPr/>
          <p:nvPr/>
        </p:nvSpPr>
        <p:spPr>
          <a:xfrm>
            <a:off x="0" y="5207000"/>
            <a:ext cx="12600" cy="12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662"/>
        <p:cNvGrpSpPr/>
        <p:nvPr/>
      </p:nvGrpSpPr>
      <p:grpSpPr>
        <a:xfrm>
          <a:off x="0" y="0"/>
          <a:ext cx="0" cy="0"/>
          <a:chOff x="0" y="0"/>
          <a:chExt cx="0" cy="0"/>
        </a:xfrm>
      </p:grpSpPr>
      <p:pic>
        <p:nvPicPr>
          <p:cNvPr id="663" name="Google Shape;663;p78"/>
          <p:cNvPicPr preferRelativeResize="0"/>
          <p:nvPr/>
        </p:nvPicPr>
        <p:blipFill rotWithShape="1">
          <a:blip r:embed="rId3">
            <a:alphaModFix/>
          </a:blip>
          <a:srcRect/>
          <a:stretch/>
        </p:blipFill>
        <p:spPr>
          <a:xfrm>
            <a:off x="-33337" y="0"/>
            <a:ext cx="9210675" cy="6742112"/>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667"/>
        <p:cNvGrpSpPr/>
        <p:nvPr/>
      </p:nvGrpSpPr>
      <p:grpSpPr>
        <a:xfrm>
          <a:off x="0" y="0"/>
          <a:ext cx="0" cy="0"/>
          <a:chOff x="0" y="0"/>
          <a:chExt cx="0" cy="0"/>
        </a:xfrm>
      </p:grpSpPr>
      <p:sp>
        <p:nvSpPr>
          <p:cNvPr id="668" name="Google Shape;668;p79"/>
          <p:cNvSpPr txBox="1">
            <a:spLocks noGrp="1"/>
          </p:cNvSpPr>
          <p:nvPr>
            <p:ph type="body" idx="1"/>
          </p:nvPr>
        </p:nvSpPr>
        <p:spPr>
          <a:xfrm>
            <a:off x="457200" y="333375"/>
            <a:ext cx="8229600" cy="5792787"/>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2400"/>
              <a:buFont typeface="Arial"/>
              <a:buNone/>
            </a:pPr>
            <a:r>
              <a:rPr lang="en-US" sz="2400" b="0" i="1" u="sng">
                <a:solidFill>
                  <a:schemeClr val="dk1"/>
                </a:solidFill>
                <a:latin typeface="Arial"/>
                <a:ea typeface="Arial"/>
                <a:cs typeface="Arial"/>
                <a:sym typeface="Arial"/>
              </a:rPr>
              <a:t>Impact secundaire taken</a:t>
            </a:r>
            <a:endParaRPr sz="2400" b="0" i="0" u="sng">
              <a:solidFill>
                <a:schemeClr val="dk1"/>
              </a:solidFill>
              <a:latin typeface="Arial"/>
              <a:ea typeface="Arial"/>
              <a:cs typeface="Arial"/>
              <a:sym typeface="Arial"/>
            </a:endParaRPr>
          </a:p>
          <a:p>
            <a:pPr marL="342900" lvl="0" indent="-342900" algn="l" rtl="0">
              <a:lnSpc>
                <a:spcPct val="90000"/>
              </a:lnSpc>
              <a:spcBef>
                <a:spcPts val="480"/>
              </a:spcBef>
              <a:spcAft>
                <a:spcPts val="0"/>
              </a:spcAft>
              <a:buClr>
                <a:schemeClr val="dk1"/>
              </a:buClr>
              <a:buSzPts val="2400"/>
              <a:buFont typeface="Arial"/>
              <a:buNone/>
            </a:pPr>
            <a:r>
              <a:rPr lang="en-US" sz="2400" b="0" i="0" u="none">
                <a:solidFill>
                  <a:schemeClr val="dk1"/>
                </a:solidFill>
                <a:latin typeface="Arial"/>
                <a:ea typeface="Arial"/>
                <a:cs typeface="Arial"/>
                <a:sym typeface="Arial"/>
              </a:rPr>
              <a:t>	=&gt; want aandacht is nodig voor problem solving</a:t>
            </a:r>
            <a:endParaRPr/>
          </a:p>
          <a:p>
            <a:pPr marL="342900" lvl="0" indent="-342900" algn="l" rtl="0">
              <a:lnSpc>
                <a:spcPct val="90000"/>
              </a:lnSpc>
              <a:spcBef>
                <a:spcPts val="480"/>
              </a:spcBef>
              <a:spcAft>
                <a:spcPts val="0"/>
              </a:spcAft>
              <a:buClr>
                <a:schemeClr val="dk1"/>
              </a:buClr>
              <a:buSzPts val="2400"/>
              <a:buFont typeface="Arial"/>
              <a:buNone/>
            </a:pPr>
            <a:endParaRPr sz="2400" b="0" i="0" u="none">
              <a:solidFill>
                <a:schemeClr val="dk1"/>
              </a:solidFill>
              <a:latin typeface="Arial"/>
              <a:ea typeface="Arial"/>
              <a:cs typeface="Arial"/>
              <a:sym typeface="Arial"/>
            </a:endParaRPr>
          </a:p>
          <a:p>
            <a:pPr marL="342900" lvl="0" indent="-342900" algn="l" rtl="0">
              <a:lnSpc>
                <a:spcPct val="90000"/>
              </a:lnSpc>
              <a:spcBef>
                <a:spcPts val="480"/>
              </a:spcBef>
              <a:spcAft>
                <a:spcPts val="0"/>
              </a:spcAft>
              <a:buClr>
                <a:schemeClr val="dk1"/>
              </a:buClr>
              <a:buSzPts val="2400"/>
              <a:buFont typeface="Arial"/>
              <a:buNone/>
            </a:pPr>
            <a:r>
              <a:rPr lang="en-US" sz="2400" b="0" i="0" u="none">
                <a:solidFill>
                  <a:schemeClr val="dk1"/>
                </a:solidFill>
                <a:latin typeface="Arial"/>
                <a:ea typeface="Arial"/>
                <a:cs typeface="Arial"/>
                <a:sym typeface="Arial"/>
              </a:rPr>
              <a:t>=&gt; Hoge heuristische waarde</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672"/>
        <p:cNvGrpSpPr/>
        <p:nvPr/>
      </p:nvGrpSpPr>
      <p:grpSpPr>
        <a:xfrm>
          <a:off x="0" y="0"/>
          <a:ext cx="0" cy="0"/>
          <a:chOff x="0" y="0"/>
          <a:chExt cx="0" cy="0"/>
        </a:xfrm>
      </p:grpSpPr>
      <p:sp>
        <p:nvSpPr>
          <p:cNvPr id="673" name="Google Shape;673;p80"/>
          <p:cNvSpPr txBox="1">
            <a:spLocks noGrp="1"/>
          </p:cNvSpPr>
          <p:nvPr>
            <p:ph type="body" idx="1"/>
          </p:nvPr>
        </p:nvSpPr>
        <p:spPr>
          <a:xfrm>
            <a:off x="395275" y="381000"/>
            <a:ext cx="8497800" cy="56451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800"/>
              <a:buFont typeface="Arial"/>
              <a:buNone/>
            </a:pPr>
            <a:r>
              <a:rPr lang="en-US" sz="2800">
                <a:latin typeface="Arial"/>
                <a:ea typeface="Arial"/>
                <a:cs typeface="Arial"/>
                <a:sym typeface="Arial"/>
              </a:rPr>
              <a:t>b) predictieve waarde: Wanneer blokkering?</a:t>
            </a:r>
            <a:endParaRPr>
              <a:latin typeface="Arial"/>
              <a:ea typeface="Arial"/>
              <a:cs typeface="Arial"/>
              <a:sym typeface="Arial"/>
            </a:endParaRPr>
          </a:p>
          <a:p>
            <a:pPr marL="0" lvl="0" indent="0" algn="l" rtl="0">
              <a:lnSpc>
                <a:spcPct val="100000"/>
              </a:lnSpc>
              <a:spcBef>
                <a:spcPts val="0"/>
              </a:spcBef>
              <a:spcAft>
                <a:spcPts val="0"/>
              </a:spcAft>
              <a:buClr>
                <a:schemeClr val="dk1"/>
              </a:buClr>
              <a:buSzPts val="2800"/>
              <a:buFont typeface="Times New Roman"/>
              <a:buNone/>
            </a:pPr>
            <a:endParaRPr sz="2800"/>
          </a:p>
          <a:p>
            <a:pPr marL="0" lvl="0" indent="0" algn="l"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Sla: Allergische reactie 10/20</a:t>
            </a:r>
            <a:endParaRPr/>
          </a:p>
          <a:p>
            <a:pPr marL="0" lvl="0" indent="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Sla + tomaat: allergische reactie 10/20</a:t>
            </a:r>
            <a:endParaRPr/>
          </a:p>
          <a:p>
            <a:pPr marL="0" lvl="0" indent="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=&gt; allergisch voor tomaat?</a:t>
            </a:r>
            <a:endParaRPr sz="2800" b="0" i="0" u="none">
              <a:solidFill>
                <a:schemeClr val="dk1"/>
              </a:solidFill>
              <a:latin typeface="Times New Roman"/>
              <a:ea typeface="Times New Roman"/>
              <a:cs typeface="Times New Roman"/>
              <a:sym typeface="Times New Roman"/>
            </a:endParaRPr>
          </a:p>
          <a:p>
            <a:pPr marL="0" lvl="0" indent="0" algn="l" rtl="0">
              <a:lnSpc>
                <a:spcPct val="100000"/>
              </a:lnSpc>
              <a:spcBef>
                <a:spcPts val="560"/>
              </a:spcBef>
              <a:spcAft>
                <a:spcPts val="0"/>
              </a:spcAft>
              <a:buClr>
                <a:schemeClr val="dk1"/>
              </a:buClr>
              <a:buSzPts val="2800"/>
              <a:buFont typeface="Times New Roman"/>
              <a:buNone/>
            </a:pPr>
            <a:endParaRPr sz="2800"/>
          </a:p>
          <a:p>
            <a:pPr marL="457200" lvl="0" indent="-406400" algn="l" rtl="0">
              <a:lnSpc>
                <a:spcPct val="100000"/>
              </a:lnSpc>
              <a:spcBef>
                <a:spcPts val="560"/>
              </a:spcBef>
              <a:spcAft>
                <a:spcPts val="0"/>
              </a:spcAft>
              <a:buClr>
                <a:schemeClr val="dk1"/>
              </a:buClr>
              <a:buSzPts val="2800"/>
              <a:buFont typeface="Times New Roman"/>
              <a:buAutoNum type="alphaLcParenR"/>
            </a:pPr>
            <a:r>
              <a:rPr lang="en-US" sz="2800" b="0" i="0" u="none">
                <a:solidFill>
                  <a:schemeClr val="dk1"/>
                </a:solidFill>
                <a:latin typeface="Times New Roman"/>
                <a:ea typeface="Times New Roman"/>
                <a:cs typeface="Times New Roman"/>
                <a:sym typeface="Times New Roman"/>
              </a:rPr>
              <a:t>Ja</a:t>
            </a:r>
            <a:endParaRPr/>
          </a:p>
          <a:p>
            <a:pPr marL="457200" lvl="0" indent="-406400" algn="l" rtl="0">
              <a:lnSpc>
                <a:spcPct val="100000"/>
              </a:lnSpc>
              <a:spcBef>
                <a:spcPts val="0"/>
              </a:spcBef>
              <a:spcAft>
                <a:spcPts val="0"/>
              </a:spcAft>
              <a:buClr>
                <a:schemeClr val="dk1"/>
              </a:buClr>
              <a:buSzPts val="2800"/>
              <a:buFont typeface="Times New Roman"/>
              <a:buAutoNum type="alphaLcParenR"/>
            </a:pPr>
            <a:r>
              <a:rPr lang="en-US" sz="2800" b="0" i="0" u="none">
                <a:solidFill>
                  <a:schemeClr val="dk1"/>
                </a:solidFill>
                <a:latin typeface="Times New Roman"/>
                <a:ea typeface="Times New Roman"/>
                <a:cs typeface="Times New Roman"/>
                <a:sym typeface="Times New Roman"/>
              </a:rPr>
              <a:t>onzeker</a:t>
            </a:r>
            <a:endParaRPr/>
          </a:p>
          <a:p>
            <a:pPr marL="457200" lvl="0" indent="-406400" algn="l" rtl="0">
              <a:lnSpc>
                <a:spcPct val="100000"/>
              </a:lnSpc>
              <a:spcBef>
                <a:spcPts val="0"/>
              </a:spcBef>
              <a:spcAft>
                <a:spcPts val="0"/>
              </a:spcAft>
              <a:buClr>
                <a:schemeClr val="dk1"/>
              </a:buClr>
              <a:buSzPts val="2800"/>
              <a:buFont typeface="Times New Roman"/>
              <a:buAutoNum type="alphaLcParenR"/>
            </a:pPr>
            <a:r>
              <a:rPr lang="en-US" sz="2800" b="0" i="0" u="none">
                <a:solidFill>
                  <a:schemeClr val="dk1"/>
                </a:solidFill>
                <a:latin typeface="Times New Roman"/>
                <a:ea typeface="Times New Roman"/>
                <a:cs typeface="Times New Roman"/>
                <a:sym typeface="Times New Roman"/>
              </a:rPr>
              <a:t>Nee</a:t>
            </a:r>
            <a:endParaRPr/>
          </a:p>
          <a:p>
            <a:pPr marL="0" lvl="0" indent="0" algn="l" rtl="0">
              <a:lnSpc>
                <a:spcPct val="100000"/>
              </a:lnSpc>
              <a:spcBef>
                <a:spcPts val="560"/>
              </a:spcBef>
              <a:spcAft>
                <a:spcPts val="0"/>
              </a:spcAft>
              <a:buClr>
                <a:schemeClr val="dk1"/>
              </a:buClr>
              <a:buSzPts val="2800"/>
              <a:buFont typeface="Times New Roman"/>
              <a:buNone/>
            </a:pPr>
            <a:endParaRPr sz="2800" b="0" i="0" u="none">
              <a:solidFill>
                <a:schemeClr val="dk1"/>
              </a:solidFill>
              <a:latin typeface="Times New Roman"/>
              <a:ea typeface="Times New Roman"/>
              <a:cs typeface="Times New Roman"/>
              <a:sym typeface="Times New Roman"/>
            </a:endParaRPr>
          </a:p>
          <a:p>
            <a:pPr marL="342900" lvl="0" indent="-165100" algn="l" rtl="0">
              <a:spcBef>
                <a:spcPts val="560"/>
              </a:spcBef>
              <a:spcAft>
                <a:spcPts val="0"/>
              </a:spcAft>
              <a:buClr>
                <a:schemeClr val="dk1"/>
              </a:buClr>
              <a:buSzPts val="2800"/>
              <a:buFont typeface="Times New Roman"/>
              <a:buNone/>
            </a:pPr>
            <a:endParaRPr sz="2800" b="0" i="0" u="none">
              <a:solidFill>
                <a:schemeClr val="dk1"/>
              </a:solidFill>
              <a:latin typeface="Times New Roman"/>
              <a:ea typeface="Times New Roman"/>
              <a:cs typeface="Times New Roman"/>
              <a:sym typeface="Times New Roman"/>
            </a:endParaRPr>
          </a:p>
        </p:txBody>
      </p:sp>
      <p:pic>
        <p:nvPicPr>
          <p:cNvPr id="674" name="Google Shape;674;p80">
            <a:hlinkClick r:id="rId3"/>
          </p:cNvPr>
          <p:cNvPicPr preferRelativeResize="0"/>
          <p:nvPr/>
        </p:nvPicPr>
        <p:blipFill>
          <a:blip r:embed="rId4">
            <a:alphaModFix/>
          </a:blip>
          <a:stretch>
            <a:fillRect/>
          </a:stretch>
        </p:blipFill>
        <p:spPr>
          <a:xfrm>
            <a:off x="0" y="6143625"/>
            <a:ext cx="9144000" cy="714375"/>
          </a:xfrm>
          <a:prstGeom prst="rect">
            <a:avLst/>
          </a:prstGeom>
          <a:noFill/>
          <a:ln>
            <a:noFill/>
          </a:ln>
        </p:spPr>
      </p:pic>
      <p:sp>
        <p:nvSpPr>
          <p:cNvPr id="675" name="Google Shape;675;p80">
            <a:hlinkClick r:id="rId5"/>
          </p:cNvPr>
          <p:cNvSpPr/>
          <p:nvPr/>
        </p:nvSpPr>
        <p:spPr>
          <a:xfrm>
            <a:off x="0" y="5207000"/>
            <a:ext cx="12600" cy="12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 name="Google Shape;676;p80"/>
          <p:cNvSpPr txBox="1"/>
          <p:nvPr/>
        </p:nvSpPr>
        <p:spPr>
          <a:xfrm>
            <a:off x="458125" y="4861125"/>
            <a:ext cx="8031600" cy="998700"/>
          </a:xfrm>
          <a:prstGeom prst="rect">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lvl="0" indent="0" algn="l" rtl="0">
              <a:spcBef>
                <a:spcPts val="560"/>
              </a:spcBef>
              <a:spcAft>
                <a:spcPts val="0"/>
              </a:spcAft>
              <a:buClr>
                <a:schemeClr val="dk1"/>
              </a:buClr>
              <a:buSzPts val="2800"/>
              <a:buFont typeface="Times New Roman"/>
              <a:buNone/>
            </a:pPr>
            <a:r>
              <a:rPr lang="en-US" sz="2800">
                <a:solidFill>
                  <a:schemeClr val="dk1"/>
                </a:solidFill>
                <a:latin typeface="Times New Roman"/>
                <a:ea typeface="Times New Roman"/>
                <a:cs typeface="Times New Roman"/>
                <a:sym typeface="Times New Roman"/>
              </a:rPr>
              <a:t>= blocking: A+, AX+ =&gt; geen CR voor X</a:t>
            </a:r>
            <a:endParaRPr sz="3200">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None/>
            </a:pPr>
            <a:endParaRPr sz="32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76"/>
                                        </p:tgtEl>
                                        <p:attrNameLst>
                                          <p:attrName>style.visibility</p:attrName>
                                        </p:attrNameLst>
                                      </p:cBhvr>
                                      <p:to>
                                        <p:strVal val="visible"/>
                                      </p:to>
                                    </p:set>
                                    <p:animEffect transition="in" filter="fade">
                                      <p:cBhvr>
                                        <p:cTn id="7" dur="1000"/>
                                        <p:tgtEl>
                                          <p:spTgt spid="6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680"/>
        <p:cNvGrpSpPr/>
        <p:nvPr/>
      </p:nvGrpSpPr>
      <p:grpSpPr>
        <a:xfrm>
          <a:off x="0" y="0"/>
          <a:ext cx="0" cy="0"/>
          <a:chOff x="0" y="0"/>
          <a:chExt cx="0" cy="0"/>
        </a:xfrm>
      </p:grpSpPr>
      <p:sp>
        <p:nvSpPr>
          <p:cNvPr id="681" name="Google Shape;681;p81"/>
          <p:cNvSpPr txBox="1">
            <a:spLocks noGrp="1"/>
          </p:cNvSpPr>
          <p:nvPr>
            <p:ph type="body" idx="1"/>
          </p:nvPr>
        </p:nvSpPr>
        <p:spPr>
          <a:xfrm>
            <a:off x="411037" y="322725"/>
            <a:ext cx="8497800" cy="57150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Sla: Allergische reactie 10/10</a:t>
            </a:r>
            <a:endParaRPr/>
          </a:p>
          <a:p>
            <a:pPr marL="0" lvl="0" indent="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Sla + tomaat: allergische reactie 10/10</a:t>
            </a:r>
            <a:endParaRPr/>
          </a:p>
          <a:p>
            <a:pPr marL="0" lvl="0" indent="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=&gt; allergisch voor tomaat?</a:t>
            </a:r>
            <a:endParaRPr/>
          </a:p>
          <a:p>
            <a:pPr marL="457200" lvl="0" indent="-406400" algn="l" rtl="0">
              <a:lnSpc>
                <a:spcPct val="100000"/>
              </a:lnSpc>
              <a:spcBef>
                <a:spcPts val="560"/>
              </a:spcBef>
              <a:spcAft>
                <a:spcPts val="0"/>
              </a:spcAft>
              <a:buClr>
                <a:schemeClr val="dk1"/>
              </a:buClr>
              <a:buSzPts val="2800"/>
              <a:buFont typeface="Times New Roman"/>
              <a:buAutoNum type="alphaLcParenR"/>
            </a:pPr>
            <a:r>
              <a:rPr lang="en-US" sz="2800" b="0" i="0" u="none">
                <a:solidFill>
                  <a:schemeClr val="dk1"/>
                </a:solidFill>
                <a:latin typeface="Times New Roman"/>
                <a:ea typeface="Times New Roman"/>
                <a:cs typeface="Times New Roman"/>
                <a:sym typeface="Times New Roman"/>
              </a:rPr>
              <a:t>Ja</a:t>
            </a:r>
            <a:endParaRPr/>
          </a:p>
          <a:p>
            <a:pPr marL="457200" lvl="0" indent="-406400" algn="l" rtl="0">
              <a:lnSpc>
                <a:spcPct val="100000"/>
              </a:lnSpc>
              <a:spcBef>
                <a:spcPts val="0"/>
              </a:spcBef>
              <a:spcAft>
                <a:spcPts val="0"/>
              </a:spcAft>
              <a:buClr>
                <a:schemeClr val="dk1"/>
              </a:buClr>
              <a:buSzPts val="2800"/>
              <a:buFont typeface="Times New Roman"/>
              <a:buAutoNum type="alphaLcParenR"/>
            </a:pPr>
            <a:r>
              <a:rPr lang="en-US" sz="2800" b="0" i="0" u="none">
                <a:solidFill>
                  <a:schemeClr val="dk1"/>
                </a:solidFill>
                <a:latin typeface="Times New Roman"/>
                <a:ea typeface="Times New Roman"/>
                <a:cs typeface="Times New Roman"/>
                <a:sym typeface="Times New Roman"/>
              </a:rPr>
              <a:t>onzeker</a:t>
            </a:r>
            <a:endParaRPr/>
          </a:p>
          <a:p>
            <a:pPr marL="457200" lvl="0" indent="-406400" algn="l" rtl="0">
              <a:lnSpc>
                <a:spcPct val="100000"/>
              </a:lnSpc>
              <a:spcBef>
                <a:spcPts val="0"/>
              </a:spcBef>
              <a:spcAft>
                <a:spcPts val="0"/>
              </a:spcAft>
              <a:buClr>
                <a:schemeClr val="dk1"/>
              </a:buClr>
              <a:buSzPts val="2800"/>
              <a:buFont typeface="Times New Roman"/>
              <a:buAutoNum type="alphaLcParenR"/>
            </a:pPr>
            <a:r>
              <a:rPr lang="en-US" sz="2800" b="0" i="0" u="none">
                <a:solidFill>
                  <a:schemeClr val="dk1"/>
                </a:solidFill>
                <a:latin typeface="Times New Roman"/>
                <a:ea typeface="Times New Roman"/>
                <a:cs typeface="Times New Roman"/>
                <a:sym typeface="Times New Roman"/>
              </a:rPr>
              <a:t>Nee</a:t>
            </a:r>
            <a:endParaRPr/>
          </a:p>
          <a:p>
            <a:pPr marL="0" lvl="0" indent="0" algn="l" rtl="0">
              <a:lnSpc>
                <a:spcPct val="100000"/>
              </a:lnSpc>
              <a:spcBef>
                <a:spcPts val="560"/>
              </a:spcBef>
              <a:spcAft>
                <a:spcPts val="0"/>
              </a:spcAft>
              <a:buClr>
                <a:schemeClr val="dk1"/>
              </a:buClr>
              <a:buSzPts val="2800"/>
              <a:buFont typeface="Times New Roman"/>
              <a:buNone/>
            </a:pPr>
            <a:endParaRPr sz="2800"/>
          </a:p>
          <a:p>
            <a:pPr marL="0" lvl="0" indent="0" algn="l" rtl="0">
              <a:lnSpc>
                <a:spcPct val="100000"/>
              </a:lnSpc>
              <a:spcBef>
                <a:spcPts val="560"/>
              </a:spcBef>
              <a:spcAft>
                <a:spcPts val="0"/>
              </a:spcAft>
              <a:buClr>
                <a:schemeClr val="dk1"/>
              </a:buClr>
              <a:buSzPts val="2800"/>
              <a:buFont typeface="Times New Roman"/>
              <a:buNone/>
            </a:pPr>
            <a:endParaRPr sz="2800"/>
          </a:p>
          <a:p>
            <a:pPr marL="0" lvl="0" indent="0" algn="l" rtl="0">
              <a:lnSpc>
                <a:spcPct val="100000"/>
              </a:lnSpc>
              <a:spcBef>
                <a:spcPts val="560"/>
              </a:spcBef>
              <a:spcAft>
                <a:spcPts val="0"/>
              </a:spcAft>
              <a:buClr>
                <a:schemeClr val="dk1"/>
              </a:buClr>
              <a:buSzPts val="2800"/>
              <a:buFont typeface="Times New Roman"/>
              <a:buNone/>
            </a:pPr>
            <a:endParaRPr sz="2800"/>
          </a:p>
          <a:p>
            <a:pPr marL="0" lvl="0" indent="0" algn="l" rtl="0">
              <a:lnSpc>
                <a:spcPct val="100000"/>
              </a:lnSpc>
              <a:spcBef>
                <a:spcPts val="560"/>
              </a:spcBef>
              <a:spcAft>
                <a:spcPts val="0"/>
              </a:spcAft>
              <a:buClr>
                <a:schemeClr val="dk1"/>
              </a:buClr>
              <a:buSzPts val="2800"/>
              <a:buFont typeface="Times New Roman"/>
              <a:buNone/>
            </a:pPr>
            <a:endParaRPr sz="2800"/>
          </a:p>
          <a:p>
            <a:pPr marL="342900" lvl="0" indent="-165100" algn="l" rtl="0">
              <a:spcBef>
                <a:spcPts val="560"/>
              </a:spcBef>
              <a:spcAft>
                <a:spcPts val="0"/>
              </a:spcAft>
              <a:buClr>
                <a:schemeClr val="dk1"/>
              </a:buClr>
              <a:buSzPts val="2800"/>
              <a:buFont typeface="Times New Roman"/>
              <a:buNone/>
            </a:pPr>
            <a:endParaRPr sz="2800" b="0" i="0" u="none">
              <a:solidFill>
                <a:schemeClr val="dk1"/>
              </a:solidFill>
              <a:latin typeface="Times New Roman"/>
              <a:ea typeface="Times New Roman"/>
              <a:cs typeface="Times New Roman"/>
              <a:sym typeface="Times New Roman"/>
            </a:endParaRPr>
          </a:p>
        </p:txBody>
      </p:sp>
      <p:sp>
        <p:nvSpPr>
          <p:cNvPr id="682" name="Google Shape;682;p81"/>
          <p:cNvSpPr txBox="1"/>
          <p:nvPr/>
        </p:nvSpPr>
        <p:spPr>
          <a:xfrm>
            <a:off x="446050" y="4127500"/>
            <a:ext cx="8031600" cy="2030400"/>
          </a:xfrm>
          <a:prstGeom prst="rect">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lvl="0" indent="0" algn="l" rtl="0">
              <a:spcBef>
                <a:spcPts val="560"/>
              </a:spcBef>
              <a:spcAft>
                <a:spcPts val="0"/>
              </a:spcAft>
              <a:buClr>
                <a:srgbClr val="000000"/>
              </a:buClr>
              <a:buSzPts val="2800"/>
              <a:buFont typeface="Arial"/>
              <a:buNone/>
            </a:pPr>
            <a:r>
              <a:rPr lang="en-US" sz="2800">
                <a:solidFill>
                  <a:schemeClr val="dk1"/>
                </a:solidFill>
                <a:latin typeface="Times New Roman"/>
                <a:ea typeface="Times New Roman"/>
                <a:cs typeface="Times New Roman"/>
                <a:sym typeface="Times New Roman"/>
              </a:rPr>
              <a:t>= blocking: A+, AX+ =&gt; geen CR voor X</a:t>
            </a:r>
            <a:endParaRPr sz="3200">
              <a:solidFill>
                <a:schemeClr val="dk1"/>
              </a:solidFill>
              <a:latin typeface="Times New Roman"/>
              <a:ea typeface="Times New Roman"/>
              <a:cs typeface="Times New Roman"/>
              <a:sym typeface="Times New Roman"/>
            </a:endParaRPr>
          </a:p>
          <a:p>
            <a:pPr marL="0" lvl="0" indent="0" algn="l" rtl="0">
              <a:spcBef>
                <a:spcPts val="560"/>
              </a:spcBef>
              <a:spcAft>
                <a:spcPts val="0"/>
              </a:spcAft>
              <a:buClr>
                <a:schemeClr val="dk1"/>
              </a:buClr>
              <a:buSzPts val="2800"/>
              <a:buFont typeface="Times New Roman"/>
              <a:buNone/>
            </a:pPr>
            <a:r>
              <a:rPr lang="en-US" sz="2800">
                <a:solidFill>
                  <a:schemeClr val="dk1"/>
                </a:solidFill>
                <a:latin typeface="Times New Roman"/>
                <a:ea typeface="Times New Roman"/>
                <a:cs typeface="Times New Roman"/>
                <a:sym typeface="Times New Roman"/>
              </a:rPr>
              <a:t>=&gt; Blocking op basis van propositioneel redeneren: mogelijkheid om af te leiden of X iets toevoegt aan effect van A</a:t>
            </a:r>
            <a:endParaRPr sz="3200">
              <a:solidFill>
                <a:schemeClr val="dk1"/>
              </a:solidFill>
              <a:latin typeface="Times New Roman"/>
              <a:ea typeface="Times New Roman"/>
              <a:cs typeface="Times New Roman"/>
              <a:sym typeface="Times New Roman"/>
            </a:endParaRPr>
          </a:p>
          <a:p>
            <a:pPr marL="0" lvl="0" indent="0" algn="l" rtl="0">
              <a:spcBef>
                <a:spcPts val="0"/>
              </a:spcBef>
              <a:spcAft>
                <a:spcPts val="0"/>
              </a:spcAft>
              <a:buClr>
                <a:srgbClr val="000000"/>
              </a:buClr>
              <a:buFont typeface="Arial"/>
              <a:buNone/>
            </a:pPr>
            <a:endParaRPr sz="3200">
              <a:solidFill>
                <a:schemeClr val="dk1"/>
              </a:solidFill>
            </a:endParaRPr>
          </a:p>
          <a:p>
            <a:pPr marL="0" lvl="0" indent="0" algn="l" rtl="0">
              <a:spcBef>
                <a:spcPts val="560"/>
              </a:spcBef>
              <a:spcAft>
                <a:spcPts val="0"/>
              </a:spcAft>
              <a:buSzPts val="2800"/>
              <a:buNone/>
            </a:pPr>
            <a:endParaRPr sz="2800">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None/>
            </a:pPr>
            <a:endParaRPr sz="3200">
              <a:solidFill>
                <a:schemeClr val="dk1"/>
              </a:solidFill>
            </a:endParaRPr>
          </a:p>
        </p:txBody>
      </p:sp>
      <p:pic>
        <p:nvPicPr>
          <p:cNvPr id="683" name="Google Shape;683;p81">
            <a:hlinkClick r:id="rId3"/>
          </p:cNvPr>
          <p:cNvPicPr preferRelativeResize="0"/>
          <p:nvPr/>
        </p:nvPicPr>
        <p:blipFill>
          <a:blip r:embed="rId4">
            <a:alphaModFix/>
          </a:blip>
          <a:stretch>
            <a:fillRect/>
          </a:stretch>
        </p:blipFill>
        <p:spPr>
          <a:xfrm>
            <a:off x="0" y="6143625"/>
            <a:ext cx="9144000" cy="714375"/>
          </a:xfrm>
          <a:prstGeom prst="rect">
            <a:avLst/>
          </a:prstGeom>
          <a:noFill/>
          <a:ln>
            <a:noFill/>
          </a:ln>
        </p:spPr>
      </p:pic>
      <p:sp>
        <p:nvSpPr>
          <p:cNvPr id="684" name="Google Shape;684;p81">
            <a:hlinkClick r:id="rId5"/>
          </p:cNvPr>
          <p:cNvSpPr/>
          <p:nvPr/>
        </p:nvSpPr>
        <p:spPr>
          <a:xfrm>
            <a:off x="0" y="5207000"/>
            <a:ext cx="12600" cy="12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82"/>
                                        </p:tgtEl>
                                        <p:attrNameLst>
                                          <p:attrName>style.visibility</p:attrName>
                                        </p:attrNameLst>
                                      </p:cBhvr>
                                      <p:to>
                                        <p:strVal val="visible"/>
                                      </p:to>
                                    </p:set>
                                    <p:animEffect transition="in" filter="fade">
                                      <p:cBhvr>
                                        <p:cTn id="7" dur="1000"/>
                                        <p:tgtEl>
                                          <p:spTgt spid="6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688"/>
        <p:cNvGrpSpPr/>
        <p:nvPr/>
      </p:nvGrpSpPr>
      <p:grpSpPr>
        <a:xfrm>
          <a:off x="0" y="0"/>
          <a:ext cx="0" cy="0"/>
          <a:chOff x="0" y="0"/>
          <a:chExt cx="0" cy="0"/>
        </a:xfrm>
      </p:grpSpPr>
      <p:sp>
        <p:nvSpPr>
          <p:cNvPr id="689" name="Google Shape;689;p82"/>
          <p:cNvSpPr txBox="1">
            <a:spLocks noGrp="1"/>
          </p:cNvSpPr>
          <p:nvPr>
            <p:ph type="body" idx="1"/>
          </p:nvPr>
        </p:nvSpPr>
        <p:spPr>
          <a:xfrm>
            <a:off x="179387" y="333375"/>
            <a:ext cx="8785225" cy="5792787"/>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560"/>
              </a:spcBef>
              <a:spcAft>
                <a:spcPts val="0"/>
              </a:spcAft>
              <a:buClr>
                <a:schemeClr val="dk1"/>
              </a:buClr>
              <a:buSzPts val="2800"/>
              <a:buFont typeface="Arial"/>
              <a:buNone/>
            </a:pPr>
            <a:r>
              <a:rPr lang="en-US" sz="2800" b="0" i="0" u="none">
                <a:solidFill>
                  <a:schemeClr val="dk1"/>
                </a:solidFill>
                <a:latin typeface="Arial"/>
                <a:ea typeface="Arial"/>
                <a:cs typeface="Arial"/>
                <a:sym typeface="Arial"/>
              </a:rPr>
              <a:t>Blocking = bewuste redenering: </a:t>
            </a:r>
            <a:endParaRPr/>
          </a:p>
          <a:p>
            <a:pPr marL="342900" lvl="0" indent="-342900" algn="l" rtl="0">
              <a:lnSpc>
                <a:spcPct val="100000"/>
              </a:lnSpc>
              <a:spcBef>
                <a:spcPts val="560"/>
              </a:spcBef>
              <a:spcAft>
                <a:spcPts val="0"/>
              </a:spcAft>
              <a:buClr>
                <a:schemeClr val="dk1"/>
              </a:buClr>
              <a:buSzPts val="2800"/>
              <a:buFont typeface="Arial"/>
              <a:buNone/>
            </a:pPr>
            <a:r>
              <a:rPr lang="en-US" sz="2800" b="0" i="0" u="none">
                <a:solidFill>
                  <a:schemeClr val="dk1"/>
                </a:solidFill>
                <a:latin typeface="Arial"/>
                <a:ea typeface="Arial"/>
                <a:cs typeface="Arial"/>
                <a:sym typeface="Arial"/>
              </a:rPr>
              <a:t>------------------------------------------------------------</a:t>
            </a:r>
            <a:endParaRPr/>
          </a:p>
          <a:p>
            <a:pPr marL="342900" lvl="0" indent="-342900" algn="l" rtl="0">
              <a:lnSpc>
                <a:spcPct val="100000"/>
              </a:lnSpc>
              <a:spcBef>
                <a:spcPts val="560"/>
              </a:spcBef>
              <a:spcAft>
                <a:spcPts val="0"/>
              </a:spcAft>
              <a:buClr>
                <a:schemeClr val="dk1"/>
              </a:buClr>
              <a:buSzPts val="2800"/>
              <a:buFont typeface="Arial"/>
              <a:buNone/>
            </a:pPr>
            <a:r>
              <a:rPr lang="en-US" sz="2800" b="0" i="0" u="none">
                <a:solidFill>
                  <a:schemeClr val="dk1"/>
                </a:solidFill>
                <a:latin typeface="Arial"/>
                <a:ea typeface="Arial"/>
                <a:cs typeface="Arial"/>
                <a:sym typeface="Arial"/>
              </a:rPr>
              <a:t>Observatie A+ =&gt; </a:t>
            </a:r>
            <a:r>
              <a:rPr lang="en-US" sz="2800" b="0" i="0" u="none">
                <a:solidFill>
                  <a:srgbClr val="FF0000"/>
                </a:solidFill>
                <a:latin typeface="Arial"/>
                <a:ea typeface="Arial"/>
                <a:cs typeface="Arial"/>
                <a:sym typeface="Arial"/>
              </a:rPr>
              <a:t>Premisse 1</a:t>
            </a:r>
            <a:r>
              <a:rPr lang="en-US" sz="2800" b="0" i="0" u="none">
                <a:solidFill>
                  <a:schemeClr val="dk1"/>
                </a:solidFill>
                <a:latin typeface="Arial"/>
                <a:ea typeface="Arial"/>
                <a:cs typeface="Arial"/>
                <a:sym typeface="Arial"/>
              </a:rPr>
              <a:t>: “A is oorzaak US”</a:t>
            </a:r>
            <a:endParaRPr/>
          </a:p>
          <a:p>
            <a:pPr marL="342900" lvl="0" indent="-342900" algn="l" rtl="0">
              <a:lnSpc>
                <a:spcPct val="100000"/>
              </a:lnSpc>
              <a:spcBef>
                <a:spcPts val="560"/>
              </a:spcBef>
              <a:spcAft>
                <a:spcPts val="0"/>
              </a:spcAft>
              <a:buClr>
                <a:schemeClr val="dk1"/>
              </a:buClr>
              <a:buSzPts val="2800"/>
              <a:buFont typeface="Arial"/>
              <a:buNone/>
            </a:pPr>
            <a:r>
              <a:rPr lang="en-US" sz="2800" b="0" i="0" u="none">
                <a:solidFill>
                  <a:schemeClr val="dk1"/>
                </a:solidFill>
                <a:latin typeface="Arial"/>
                <a:ea typeface="Arial"/>
                <a:cs typeface="Arial"/>
                <a:sym typeface="Arial"/>
              </a:rPr>
              <a:t>Observatie AX+ =&gt; </a:t>
            </a:r>
            <a:r>
              <a:rPr lang="en-US" sz="2800" b="0" i="0" u="none">
                <a:solidFill>
                  <a:srgbClr val="FF0000"/>
                </a:solidFill>
                <a:latin typeface="Arial"/>
                <a:ea typeface="Arial"/>
                <a:cs typeface="Arial"/>
                <a:sym typeface="Arial"/>
              </a:rPr>
              <a:t>Premisse 2</a:t>
            </a:r>
            <a:r>
              <a:rPr lang="en-US" sz="2800" b="0" i="0" u="none">
                <a:solidFill>
                  <a:schemeClr val="dk1"/>
                </a:solidFill>
                <a:latin typeface="Arial"/>
                <a:ea typeface="Arial"/>
                <a:cs typeface="Arial"/>
                <a:sym typeface="Arial"/>
              </a:rPr>
              <a:t>: “A en X oorzaak US”</a:t>
            </a:r>
            <a:endParaRPr/>
          </a:p>
          <a:p>
            <a:pPr marL="342900" lvl="0" indent="-342900" algn="l" rtl="0">
              <a:lnSpc>
                <a:spcPct val="100000"/>
              </a:lnSpc>
              <a:spcBef>
                <a:spcPts val="560"/>
              </a:spcBef>
              <a:spcAft>
                <a:spcPts val="0"/>
              </a:spcAft>
              <a:buClr>
                <a:schemeClr val="dk1"/>
              </a:buClr>
              <a:buSzPts val="2800"/>
              <a:buFont typeface="Arial"/>
              <a:buNone/>
            </a:pPr>
            <a:r>
              <a:rPr lang="en-US" sz="2800" b="0" i="0" u="none">
                <a:solidFill>
                  <a:schemeClr val="dk1"/>
                </a:solidFill>
                <a:latin typeface="Arial"/>
                <a:ea typeface="Arial"/>
                <a:cs typeface="Arial"/>
                <a:sym typeface="Arial"/>
              </a:rPr>
              <a:t>Bestaande kennis =&gt; </a:t>
            </a:r>
            <a:r>
              <a:rPr lang="en-US" sz="2800" b="0" i="0" u="none">
                <a:solidFill>
                  <a:srgbClr val="FF0000"/>
                </a:solidFill>
                <a:latin typeface="Arial"/>
                <a:ea typeface="Arial"/>
                <a:cs typeface="Arial"/>
                <a:sym typeface="Arial"/>
              </a:rPr>
              <a:t>Premisse 3</a:t>
            </a:r>
            <a:r>
              <a:rPr lang="en-US" sz="2800" b="0" i="0" u="none">
                <a:solidFill>
                  <a:schemeClr val="dk1"/>
                </a:solidFill>
                <a:latin typeface="Arial"/>
                <a:ea typeface="Arial"/>
                <a:cs typeface="Arial"/>
                <a:sym typeface="Arial"/>
              </a:rPr>
              <a:t>: “2 oorzaken samen hebben meer effect dan elke oorzaak apart”</a:t>
            </a:r>
            <a:endParaRPr/>
          </a:p>
          <a:p>
            <a:pPr marL="342900" lvl="0" indent="-342900" algn="l" rtl="0">
              <a:lnSpc>
                <a:spcPct val="100000"/>
              </a:lnSpc>
              <a:spcBef>
                <a:spcPts val="560"/>
              </a:spcBef>
              <a:spcAft>
                <a:spcPts val="0"/>
              </a:spcAft>
              <a:buClr>
                <a:schemeClr val="dk1"/>
              </a:buClr>
              <a:buSzPts val="2800"/>
              <a:buFont typeface="Arial"/>
              <a:buNone/>
            </a:pPr>
            <a:r>
              <a:rPr lang="en-US" sz="2800" b="0" i="0" u="none">
                <a:solidFill>
                  <a:srgbClr val="FF0000"/>
                </a:solidFill>
                <a:latin typeface="Arial"/>
                <a:ea typeface="Arial"/>
                <a:cs typeface="Arial"/>
                <a:sym typeface="Arial"/>
              </a:rPr>
              <a:t>Conclusie</a:t>
            </a:r>
            <a:r>
              <a:rPr lang="en-US" sz="2800" b="0" i="0" u="none">
                <a:solidFill>
                  <a:schemeClr val="dk1"/>
                </a:solidFill>
                <a:latin typeface="Arial"/>
                <a:ea typeface="Arial"/>
                <a:cs typeface="Arial"/>
                <a:sym typeface="Arial"/>
              </a:rPr>
              <a:t>: “X is geen oorzaak want effect AX samen is gelijk aan effect A allen”</a:t>
            </a:r>
            <a:endParaRPr/>
          </a:p>
          <a:p>
            <a:pPr marL="342900" lvl="0" indent="-342900" algn="l" rtl="0">
              <a:lnSpc>
                <a:spcPct val="100000"/>
              </a:lnSpc>
              <a:spcBef>
                <a:spcPts val="560"/>
              </a:spcBef>
              <a:spcAft>
                <a:spcPts val="0"/>
              </a:spcAft>
              <a:buClr>
                <a:schemeClr val="dk1"/>
              </a:buClr>
              <a:buSzPts val="2800"/>
              <a:buFont typeface="Arial"/>
              <a:buNone/>
            </a:pPr>
            <a:r>
              <a:rPr lang="en-US" sz="2800" b="0" i="0" u="none">
                <a:solidFill>
                  <a:schemeClr val="dk1"/>
                </a:solidFill>
                <a:latin typeface="Arial"/>
                <a:ea typeface="Arial"/>
                <a:cs typeface="Arial"/>
                <a:sym typeface="Arial"/>
              </a:rPr>
              <a:t>------------------------------------------------------------</a:t>
            </a:r>
            <a:endParaRPr/>
          </a:p>
          <a:p>
            <a:pPr marL="342900" lvl="0" indent="-342900" algn="l" rtl="0">
              <a:lnSpc>
                <a:spcPct val="100000"/>
              </a:lnSpc>
              <a:spcBef>
                <a:spcPts val="560"/>
              </a:spcBef>
              <a:spcAft>
                <a:spcPts val="0"/>
              </a:spcAft>
              <a:buClr>
                <a:schemeClr val="dk1"/>
              </a:buClr>
              <a:buSzPts val="2800"/>
              <a:buFont typeface="Arial"/>
              <a:buNone/>
            </a:pPr>
            <a:r>
              <a:rPr lang="en-US" sz="2800" b="0" i="0" u="none">
                <a:solidFill>
                  <a:schemeClr val="dk1"/>
                </a:solidFill>
                <a:latin typeface="Arial"/>
                <a:ea typeface="Arial"/>
                <a:cs typeface="Arial"/>
                <a:sym typeface="Arial"/>
              </a:rPr>
              <a:t>=&gt; blocking treedt niet op bij t</a:t>
            </a:r>
            <a:r>
              <a:rPr lang="en-US" sz="2800"/>
              <a:t>wijfel over Premisse 3 (vb., maximale USn, voorspellers in plaats van oorzaken; </a:t>
            </a:r>
            <a:r>
              <a:rPr lang="en-US" sz="2800" b="0" i="0" u="none">
                <a:solidFill>
                  <a:schemeClr val="dk1"/>
                </a:solidFill>
                <a:latin typeface="Arial"/>
                <a:ea typeface="Arial"/>
                <a:cs typeface="Arial"/>
                <a:sym typeface="Arial"/>
              </a:rPr>
              <a:t>De Houwer et al., 2002) </a:t>
            </a:r>
            <a:endParaRPr/>
          </a:p>
          <a:p>
            <a:pPr marL="342900" lvl="0" indent="-165100" algn="l" rtl="0">
              <a:spcBef>
                <a:spcPts val="560"/>
              </a:spcBef>
              <a:spcAft>
                <a:spcPts val="0"/>
              </a:spcAft>
              <a:buClr>
                <a:schemeClr val="dk1"/>
              </a:buClr>
              <a:buSzPts val="2800"/>
              <a:buFont typeface="Arial"/>
              <a:buNone/>
            </a:pPr>
            <a:endParaRPr sz="2800" b="0" i="0" u="none">
              <a:solidFill>
                <a:schemeClr val="dk1"/>
              </a:solidFill>
              <a:latin typeface="Arial"/>
              <a:ea typeface="Arial"/>
              <a:cs typeface="Arial"/>
              <a:sym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693"/>
        <p:cNvGrpSpPr/>
        <p:nvPr/>
      </p:nvGrpSpPr>
      <p:grpSpPr>
        <a:xfrm>
          <a:off x="0" y="0"/>
          <a:ext cx="0" cy="0"/>
          <a:chOff x="0" y="0"/>
          <a:chExt cx="0" cy="0"/>
        </a:xfrm>
      </p:grpSpPr>
      <p:sp>
        <p:nvSpPr>
          <p:cNvPr id="694" name="Google Shape;694;p83"/>
          <p:cNvSpPr txBox="1">
            <a:spLocks noGrp="1"/>
          </p:cNvSpPr>
          <p:nvPr>
            <p:ph type="body" idx="1"/>
          </p:nvPr>
        </p:nvSpPr>
        <p:spPr>
          <a:xfrm>
            <a:off x="179387" y="333375"/>
            <a:ext cx="8785225" cy="5792787"/>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560"/>
              </a:spcBef>
              <a:spcAft>
                <a:spcPts val="0"/>
              </a:spcAft>
              <a:buClr>
                <a:schemeClr val="dk1"/>
              </a:buClr>
              <a:buSzPts val="2800"/>
              <a:buFont typeface="Arial"/>
              <a:buNone/>
            </a:pPr>
            <a:endParaRPr sz="2800" b="0" i="0" u="none">
              <a:solidFill>
                <a:schemeClr val="dk1"/>
              </a:solidFill>
              <a:latin typeface="Arial"/>
              <a:ea typeface="Arial"/>
              <a:cs typeface="Arial"/>
              <a:sym typeface="Arial"/>
            </a:endParaRPr>
          </a:p>
          <a:p>
            <a:pPr marL="342900" lvl="0" indent="-342900" algn="l" rtl="0">
              <a:lnSpc>
                <a:spcPct val="100000"/>
              </a:lnSpc>
              <a:spcBef>
                <a:spcPts val="560"/>
              </a:spcBef>
              <a:spcAft>
                <a:spcPts val="0"/>
              </a:spcAft>
              <a:buClr>
                <a:schemeClr val="dk1"/>
              </a:buClr>
              <a:buSzPts val="2800"/>
              <a:buFont typeface="Arial"/>
              <a:buNone/>
            </a:pPr>
            <a:r>
              <a:rPr lang="en-US" sz="2800" b="0" i="0" u="none">
                <a:solidFill>
                  <a:schemeClr val="dk1"/>
                </a:solidFill>
                <a:latin typeface="Arial"/>
                <a:ea typeface="Arial"/>
                <a:cs typeface="Arial"/>
                <a:sym typeface="Arial"/>
              </a:rPr>
              <a:t>c) Kritieken</a:t>
            </a:r>
            <a:endParaRPr/>
          </a:p>
          <a:p>
            <a:pPr marL="800100" lvl="0" indent="-342900" algn="l" rtl="0">
              <a:lnSpc>
                <a:spcPct val="100000"/>
              </a:lnSpc>
              <a:spcBef>
                <a:spcPts val="560"/>
              </a:spcBef>
              <a:spcAft>
                <a:spcPts val="0"/>
              </a:spcAft>
              <a:buClr>
                <a:schemeClr val="dk1"/>
              </a:buClr>
              <a:buSzPts val="2800"/>
              <a:buFont typeface="Arial"/>
              <a:buNone/>
            </a:pPr>
            <a:r>
              <a:rPr lang="en-US" sz="2800" b="0" i="0" u="none">
                <a:solidFill>
                  <a:schemeClr val="dk1"/>
                </a:solidFill>
                <a:latin typeface="Arial"/>
                <a:ea typeface="Arial"/>
                <a:cs typeface="Arial"/>
                <a:sym typeface="Arial"/>
              </a:rPr>
              <a:t>=&gt; </a:t>
            </a:r>
            <a:r>
              <a:rPr lang="en-US" sz="2800"/>
              <a:t>empirisch: Perruchet effect</a:t>
            </a:r>
            <a:endParaRPr sz="2800"/>
          </a:p>
          <a:p>
            <a:pPr marL="800100" lvl="0" indent="-342900" algn="l" rtl="0">
              <a:lnSpc>
                <a:spcPct val="100000"/>
              </a:lnSpc>
              <a:spcBef>
                <a:spcPts val="560"/>
              </a:spcBef>
              <a:spcAft>
                <a:spcPts val="0"/>
              </a:spcAft>
              <a:buClr>
                <a:schemeClr val="dk1"/>
              </a:buClr>
              <a:buSzPts val="2800"/>
              <a:buFont typeface="Arial"/>
              <a:buNone/>
            </a:pPr>
            <a:r>
              <a:rPr lang="en-US" sz="2800"/>
              <a:t>	= dissociatie bewuste verwachting (neemt af als # CS-US toeneemt) vs. geconditioneerde reactie (neemt toe als # CS-US toeneemt)</a:t>
            </a:r>
            <a:endParaRPr sz="2800"/>
          </a:p>
          <a:p>
            <a:pPr marL="0" lvl="0" indent="457200" algn="l" rtl="0">
              <a:lnSpc>
                <a:spcPct val="100000"/>
              </a:lnSpc>
              <a:spcBef>
                <a:spcPts val="560"/>
              </a:spcBef>
              <a:spcAft>
                <a:spcPts val="0"/>
              </a:spcAft>
              <a:buClr>
                <a:schemeClr val="dk1"/>
              </a:buClr>
              <a:buSzPts val="2800"/>
              <a:buFont typeface="Arial"/>
              <a:buNone/>
            </a:pPr>
            <a:endParaRPr sz="2800"/>
          </a:p>
          <a:p>
            <a:pPr marL="0" lvl="0" indent="457200" algn="l" rtl="0">
              <a:lnSpc>
                <a:spcPct val="100000"/>
              </a:lnSpc>
              <a:spcBef>
                <a:spcPts val="560"/>
              </a:spcBef>
              <a:spcAft>
                <a:spcPts val="0"/>
              </a:spcAft>
              <a:buClr>
                <a:schemeClr val="dk1"/>
              </a:buClr>
              <a:buSzPts val="2800"/>
              <a:buFont typeface="Arial"/>
              <a:buNone/>
            </a:pPr>
            <a:r>
              <a:rPr lang="en-US" sz="2800"/>
              <a:t>=&gt; </a:t>
            </a:r>
            <a:r>
              <a:rPr lang="en-US" sz="2800" b="0" i="0" u="none">
                <a:solidFill>
                  <a:schemeClr val="dk1"/>
                </a:solidFill>
                <a:latin typeface="Arial"/>
                <a:ea typeface="Arial"/>
                <a:cs typeface="Arial"/>
                <a:sym typeface="Arial"/>
              </a:rPr>
              <a:t>dual process? Vb. McLaren et al., 2018, QJEP</a:t>
            </a:r>
            <a:endParaRPr/>
          </a:p>
          <a:p>
            <a:pPr marL="800100" lvl="0" indent="-342900" algn="l" rtl="0">
              <a:lnSpc>
                <a:spcPct val="100000"/>
              </a:lnSpc>
              <a:spcBef>
                <a:spcPts val="560"/>
              </a:spcBef>
              <a:spcAft>
                <a:spcPts val="0"/>
              </a:spcAft>
              <a:buClr>
                <a:schemeClr val="dk1"/>
              </a:buClr>
              <a:buSzPts val="2800"/>
              <a:buFont typeface="Arial"/>
              <a:buNone/>
            </a:pPr>
            <a:endParaRPr sz="2800"/>
          </a:p>
          <a:p>
            <a:pPr marL="800100" lvl="0" indent="-342900" algn="l" rtl="0">
              <a:lnSpc>
                <a:spcPct val="100000"/>
              </a:lnSpc>
              <a:spcBef>
                <a:spcPts val="560"/>
              </a:spcBef>
              <a:spcAft>
                <a:spcPts val="0"/>
              </a:spcAft>
              <a:buClr>
                <a:schemeClr val="dk1"/>
              </a:buClr>
              <a:buSzPts val="2800"/>
              <a:buFont typeface="Arial"/>
              <a:buNone/>
            </a:pPr>
            <a:r>
              <a:rPr lang="en-US" sz="2800" b="0" i="0" u="none">
                <a:solidFill>
                  <a:schemeClr val="dk1"/>
                </a:solidFill>
                <a:latin typeface="Arial"/>
                <a:ea typeface="Arial"/>
                <a:cs typeface="Arial"/>
                <a:sym typeface="Arial"/>
              </a:rPr>
              <a:t>=&gt; niet precies genoeg geformuleerd en dus </a:t>
            </a:r>
            <a:r>
              <a:rPr lang="en-US" sz="2800"/>
              <a:t>niet </a:t>
            </a:r>
            <a:r>
              <a:rPr lang="en-US" sz="2800" b="0" i="0" u="none">
                <a:solidFill>
                  <a:schemeClr val="dk1"/>
                </a:solidFill>
                <a:latin typeface="Arial"/>
                <a:ea typeface="Arial"/>
                <a:cs typeface="Arial"/>
                <a:sym typeface="Arial"/>
              </a:rPr>
              <a:t>falsifieerbaar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48"/>
        <p:cNvGrpSpPr/>
        <p:nvPr/>
      </p:nvGrpSpPr>
      <p:grpSpPr>
        <a:xfrm>
          <a:off x="0" y="0"/>
          <a:ext cx="0" cy="0"/>
          <a:chOff x="0" y="0"/>
          <a:chExt cx="0" cy="0"/>
        </a:xfrm>
      </p:grpSpPr>
      <p:sp>
        <p:nvSpPr>
          <p:cNvPr id="449" name="Google Shape;449;p61"/>
          <p:cNvSpPr txBox="1">
            <a:spLocks noGrp="1"/>
          </p:cNvSpPr>
          <p:nvPr>
            <p:ph type="body" idx="1"/>
          </p:nvPr>
        </p:nvSpPr>
        <p:spPr>
          <a:xfrm>
            <a:off x="685800" y="260350"/>
            <a:ext cx="7772400" cy="583565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2800"/>
              <a:buFont typeface="Arial"/>
              <a:buNone/>
            </a:pPr>
            <a:r>
              <a:rPr lang="en-US" sz="2800" b="0" i="0" u="none">
                <a:solidFill>
                  <a:schemeClr val="dk1"/>
                </a:solidFill>
                <a:latin typeface="Arial"/>
                <a:ea typeface="Arial"/>
                <a:cs typeface="Arial"/>
                <a:sym typeface="Arial"/>
              </a:rPr>
              <a:t>d) SOP model van Wagner en model Bouton</a:t>
            </a:r>
            <a:endParaRPr/>
          </a:p>
          <a:p>
            <a:pPr marL="342900" lvl="0" indent="-342900" algn="l" rtl="0">
              <a:lnSpc>
                <a:spcPct val="100000"/>
              </a:lnSpc>
              <a:spcBef>
                <a:spcPts val="560"/>
              </a:spcBef>
              <a:spcAft>
                <a:spcPts val="0"/>
              </a:spcAft>
              <a:buClr>
                <a:schemeClr val="dk1"/>
              </a:buClr>
              <a:buSzPts val="2800"/>
              <a:buFont typeface="Arial"/>
              <a:buNone/>
            </a:pPr>
            <a:r>
              <a:rPr lang="en-US" sz="2800" b="0" i="0" u="none">
                <a:solidFill>
                  <a:schemeClr val="dk1"/>
                </a:solidFill>
                <a:latin typeface="Arial"/>
                <a:ea typeface="Arial"/>
                <a:cs typeface="Arial"/>
                <a:sym typeface="Arial"/>
              </a:rPr>
              <a:t>- uitdoving niet hetzelfde als afleren / vergeten</a:t>
            </a:r>
            <a:endParaRPr/>
          </a:p>
          <a:p>
            <a:pPr marL="342900" lvl="0" indent="-165100" algn="l" rtl="0">
              <a:spcBef>
                <a:spcPts val="560"/>
              </a:spcBef>
              <a:spcAft>
                <a:spcPts val="0"/>
              </a:spcAft>
              <a:buClr>
                <a:schemeClr val="dk1"/>
              </a:buClr>
              <a:buSzPts val="2800"/>
              <a:buFont typeface="Arial"/>
              <a:buNone/>
            </a:pPr>
            <a:endParaRPr sz="2800" b="0" i="0" u="none">
              <a:solidFill>
                <a:schemeClr val="dk1"/>
              </a:solidFill>
              <a:latin typeface="Arial"/>
              <a:ea typeface="Arial"/>
              <a:cs typeface="Arial"/>
              <a:sym typeface="Arial"/>
            </a:endParaRPr>
          </a:p>
        </p:txBody>
      </p:sp>
      <p:cxnSp>
        <p:nvCxnSpPr>
          <p:cNvPr id="450" name="Google Shape;450;p61"/>
          <p:cNvCxnSpPr/>
          <p:nvPr/>
        </p:nvCxnSpPr>
        <p:spPr>
          <a:xfrm rot="10800000" flipH="1">
            <a:off x="1116012" y="1628775"/>
            <a:ext cx="71437" cy="4176712"/>
          </a:xfrm>
          <a:prstGeom prst="straightConnector1">
            <a:avLst/>
          </a:prstGeom>
          <a:noFill/>
          <a:ln w="9525" cap="flat" cmpd="sng">
            <a:solidFill>
              <a:schemeClr val="dk1"/>
            </a:solidFill>
            <a:prstDash val="solid"/>
            <a:miter lim="800000"/>
            <a:headEnd type="none" w="med" len="med"/>
            <a:tailEnd type="triangle" w="med" len="med"/>
          </a:ln>
        </p:spPr>
      </p:cxnSp>
      <p:cxnSp>
        <p:nvCxnSpPr>
          <p:cNvPr id="451" name="Google Shape;451;p61"/>
          <p:cNvCxnSpPr/>
          <p:nvPr/>
        </p:nvCxnSpPr>
        <p:spPr>
          <a:xfrm>
            <a:off x="1116012" y="5805487"/>
            <a:ext cx="6840537" cy="0"/>
          </a:xfrm>
          <a:prstGeom prst="straightConnector1">
            <a:avLst/>
          </a:prstGeom>
          <a:noFill/>
          <a:ln w="9525" cap="flat" cmpd="sng">
            <a:solidFill>
              <a:schemeClr val="dk1"/>
            </a:solidFill>
            <a:prstDash val="solid"/>
            <a:miter lim="800000"/>
            <a:headEnd type="none" w="med" len="med"/>
            <a:tailEnd type="triangle" w="med" len="med"/>
          </a:ln>
        </p:spPr>
      </p:cxnSp>
      <p:sp>
        <p:nvSpPr>
          <p:cNvPr id="452" name="Google Shape;452;p61"/>
          <p:cNvSpPr/>
          <p:nvPr/>
        </p:nvSpPr>
        <p:spPr>
          <a:xfrm>
            <a:off x="1258887" y="2276475"/>
            <a:ext cx="1873250" cy="3529012"/>
          </a:xfrm>
          <a:custGeom>
            <a:avLst/>
            <a:gdLst/>
            <a:ahLst/>
            <a:cxnLst/>
            <a:rect l="l" t="t" r="r" b="b"/>
            <a:pathLst>
              <a:path w="1906" h="2404" extrusionOk="0">
                <a:moveTo>
                  <a:pt x="0" y="2404"/>
                </a:moveTo>
                <a:cubicBezTo>
                  <a:pt x="227" y="1629"/>
                  <a:pt x="454" y="854"/>
                  <a:pt x="772" y="453"/>
                </a:cubicBezTo>
                <a:cubicBezTo>
                  <a:pt x="1090" y="52"/>
                  <a:pt x="1498" y="26"/>
                  <a:pt x="1906" y="0"/>
                </a:cubicBezTo>
              </a:path>
            </a:pathLst>
          </a:custGeom>
          <a:no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453" name="Google Shape;453;p61"/>
          <p:cNvSpPr/>
          <p:nvPr/>
        </p:nvSpPr>
        <p:spPr>
          <a:xfrm>
            <a:off x="3492500" y="2276475"/>
            <a:ext cx="2016125" cy="3457575"/>
          </a:xfrm>
          <a:custGeom>
            <a:avLst/>
            <a:gdLst/>
            <a:ahLst/>
            <a:cxnLst/>
            <a:rect l="l" t="t" r="r" b="b"/>
            <a:pathLst>
              <a:path w="1270" h="2178" extrusionOk="0">
                <a:moveTo>
                  <a:pt x="0" y="0"/>
                </a:moveTo>
                <a:cubicBezTo>
                  <a:pt x="98" y="703"/>
                  <a:pt x="196" y="1406"/>
                  <a:pt x="408" y="1769"/>
                </a:cubicBezTo>
                <a:cubicBezTo>
                  <a:pt x="620" y="2132"/>
                  <a:pt x="1126" y="2110"/>
                  <a:pt x="1270" y="2178"/>
                </a:cubicBezTo>
              </a:path>
            </a:pathLst>
          </a:custGeom>
          <a:no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cxnSp>
        <p:nvCxnSpPr>
          <p:cNvPr id="454" name="Google Shape;454;p61"/>
          <p:cNvCxnSpPr/>
          <p:nvPr/>
        </p:nvCxnSpPr>
        <p:spPr>
          <a:xfrm rot="10800000" flipH="1">
            <a:off x="5940425" y="5661025"/>
            <a:ext cx="144462" cy="215900"/>
          </a:xfrm>
          <a:prstGeom prst="straightConnector1">
            <a:avLst/>
          </a:prstGeom>
          <a:noFill/>
          <a:ln w="9525" cap="flat" cmpd="sng">
            <a:solidFill>
              <a:schemeClr val="dk1"/>
            </a:solidFill>
            <a:prstDash val="solid"/>
            <a:miter lim="800000"/>
            <a:headEnd type="none" w="med" len="med"/>
            <a:tailEnd type="none" w="med" len="med"/>
          </a:ln>
        </p:spPr>
      </p:cxnSp>
      <p:cxnSp>
        <p:nvCxnSpPr>
          <p:cNvPr id="455" name="Google Shape;455;p61"/>
          <p:cNvCxnSpPr/>
          <p:nvPr/>
        </p:nvCxnSpPr>
        <p:spPr>
          <a:xfrm rot="10800000" flipH="1">
            <a:off x="5940425" y="5734050"/>
            <a:ext cx="144462" cy="215900"/>
          </a:xfrm>
          <a:prstGeom prst="straightConnector1">
            <a:avLst/>
          </a:prstGeom>
          <a:noFill/>
          <a:ln w="9525" cap="flat" cmpd="sng">
            <a:solidFill>
              <a:schemeClr val="dk1"/>
            </a:solidFill>
            <a:prstDash val="solid"/>
            <a:miter lim="800000"/>
            <a:headEnd type="none" w="med" len="med"/>
            <a:tailEnd type="none" w="med" len="med"/>
          </a:ln>
        </p:spPr>
      </p:cxnSp>
      <p:cxnSp>
        <p:nvCxnSpPr>
          <p:cNvPr id="456" name="Google Shape;456;p61"/>
          <p:cNvCxnSpPr/>
          <p:nvPr/>
        </p:nvCxnSpPr>
        <p:spPr>
          <a:xfrm rot="10800000">
            <a:off x="7019925" y="3500437"/>
            <a:ext cx="0" cy="2305050"/>
          </a:xfrm>
          <a:prstGeom prst="straightConnector1">
            <a:avLst/>
          </a:prstGeom>
          <a:noFill/>
          <a:ln w="9525" cap="flat" cmpd="sng">
            <a:solidFill>
              <a:schemeClr val="dk1"/>
            </a:solidFill>
            <a:prstDash val="solid"/>
            <a:miter lim="800000"/>
            <a:headEnd type="none" w="med" len="med"/>
            <a:tailEnd type="none" w="med" len="med"/>
          </a:ln>
        </p:spPr>
      </p:cxnSp>
      <p:sp>
        <p:nvSpPr>
          <p:cNvPr id="457" name="Google Shape;457;p61"/>
          <p:cNvSpPr txBox="1"/>
          <p:nvPr/>
        </p:nvSpPr>
        <p:spPr>
          <a:xfrm>
            <a:off x="468312" y="1916112"/>
            <a:ext cx="657225" cy="51911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CR</a:t>
            </a:r>
            <a:endParaRPr/>
          </a:p>
        </p:txBody>
      </p:sp>
      <p:sp>
        <p:nvSpPr>
          <p:cNvPr id="458" name="Google Shape;458;p61"/>
          <p:cNvSpPr txBox="1"/>
          <p:nvPr/>
        </p:nvSpPr>
        <p:spPr>
          <a:xfrm>
            <a:off x="1619250" y="5949950"/>
            <a:ext cx="1193800" cy="51911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CS-US</a:t>
            </a:r>
            <a:endParaRPr/>
          </a:p>
        </p:txBody>
      </p:sp>
      <p:sp>
        <p:nvSpPr>
          <p:cNvPr id="459" name="Google Shape;459;p61"/>
          <p:cNvSpPr txBox="1"/>
          <p:nvPr/>
        </p:nvSpPr>
        <p:spPr>
          <a:xfrm>
            <a:off x="3635375" y="5949950"/>
            <a:ext cx="1554162" cy="51911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CS alleen</a:t>
            </a:r>
            <a:endParaRPr/>
          </a:p>
        </p:txBody>
      </p:sp>
      <p:sp>
        <p:nvSpPr>
          <p:cNvPr id="460" name="Google Shape;460;p61"/>
          <p:cNvSpPr txBox="1"/>
          <p:nvPr/>
        </p:nvSpPr>
        <p:spPr>
          <a:xfrm>
            <a:off x="6659562" y="5876925"/>
            <a:ext cx="1319212" cy="51911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Test CS</a:t>
            </a:r>
            <a:endParaRPr/>
          </a:p>
        </p:txBody>
      </p:sp>
      <p:sp>
        <p:nvSpPr>
          <p:cNvPr id="461" name="Google Shape;461;p61"/>
          <p:cNvSpPr txBox="1"/>
          <p:nvPr/>
        </p:nvSpPr>
        <p:spPr>
          <a:xfrm>
            <a:off x="5580062" y="5157787"/>
            <a:ext cx="1012825" cy="51911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..tijd..</a:t>
            </a:r>
            <a:endParaRPr/>
          </a:p>
        </p:txBody>
      </p:sp>
      <p:cxnSp>
        <p:nvCxnSpPr>
          <p:cNvPr id="462" name="Google Shape;462;p61"/>
          <p:cNvCxnSpPr/>
          <p:nvPr/>
        </p:nvCxnSpPr>
        <p:spPr>
          <a:xfrm rot="10800000">
            <a:off x="1547812" y="5734050"/>
            <a:ext cx="0" cy="71437"/>
          </a:xfrm>
          <a:prstGeom prst="straightConnector1">
            <a:avLst/>
          </a:prstGeom>
          <a:noFill/>
          <a:ln w="9525" cap="flat" cmpd="sng">
            <a:solidFill>
              <a:schemeClr val="dk1"/>
            </a:solidFill>
            <a:prstDash val="solid"/>
            <a:miter lim="800000"/>
            <a:headEnd type="none" w="med" len="med"/>
            <a:tailEnd type="none" w="med" len="med"/>
          </a:ln>
        </p:spPr>
      </p:cxnSp>
      <p:cxnSp>
        <p:nvCxnSpPr>
          <p:cNvPr id="463" name="Google Shape;463;p61"/>
          <p:cNvCxnSpPr/>
          <p:nvPr/>
        </p:nvCxnSpPr>
        <p:spPr>
          <a:xfrm rot="10800000">
            <a:off x="1763712" y="5734050"/>
            <a:ext cx="0" cy="71437"/>
          </a:xfrm>
          <a:prstGeom prst="straightConnector1">
            <a:avLst/>
          </a:prstGeom>
          <a:noFill/>
          <a:ln w="9525" cap="flat" cmpd="sng">
            <a:solidFill>
              <a:schemeClr val="dk1"/>
            </a:solidFill>
            <a:prstDash val="solid"/>
            <a:miter lim="800000"/>
            <a:headEnd type="none" w="med" len="med"/>
            <a:tailEnd type="none" w="med" len="med"/>
          </a:ln>
        </p:spPr>
      </p:cxnSp>
      <p:cxnSp>
        <p:nvCxnSpPr>
          <p:cNvPr id="464" name="Google Shape;464;p61"/>
          <p:cNvCxnSpPr/>
          <p:nvPr/>
        </p:nvCxnSpPr>
        <p:spPr>
          <a:xfrm rot="10800000">
            <a:off x="1979612" y="5734050"/>
            <a:ext cx="0" cy="71437"/>
          </a:xfrm>
          <a:prstGeom prst="straightConnector1">
            <a:avLst/>
          </a:prstGeom>
          <a:noFill/>
          <a:ln w="9525" cap="flat" cmpd="sng">
            <a:solidFill>
              <a:schemeClr val="dk1"/>
            </a:solidFill>
            <a:prstDash val="solid"/>
            <a:miter lim="800000"/>
            <a:headEnd type="none" w="med" len="med"/>
            <a:tailEnd type="none" w="med" len="med"/>
          </a:ln>
        </p:spPr>
      </p:cxnSp>
      <p:cxnSp>
        <p:nvCxnSpPr>
          <p:cNvPr id="465" name="Google Shape;465;p61"/>
          <p:cNvCxnSpPr/>
          <p:nvPr/>
        </p:nvCxnSpPr>
        <p:spPr>
          <a:xfrm rot="10800000">
            <a:off x="2195512" y="5734050"/>
            <a:ext cx="0" cy="71437"/>
          </a:xfrm>
          <a:prstGeom prst="straightConnector1">
            <a:avLst/>
          </a:prstGeom>
          <a:noFill/>
          <a:ln w="9525" cap="flat" cmpd="sng">
            <a:solidFill>
              <a:schemeClr val="dk1"/>
            </a:solidFill>
            <a:prstDash val="solid"/>
            <a:miter lim="800000"/>
            <a:headEnd type="none" w="med" len="med"/>
            <a:tailEnd type="none" w="med" len="med"/>
          </a:ln>
        </p:spPr>
      </p:cxnSp>
      <p:cxnSp>
        <p:nvCxnSpPr>
          <p:cNvPr id="466" name="Google Shape;466;p61"/>
          <p:cNvCxnSpPr/>
          <p:nvPr/>
        </p:nvCxnSpPr>
        <p:spPr>
          <a:xfrm rot="10800000">
            <a:off x="2411412" y="5734050"/>
            <a:ext cx="0" cy="71437"/>
          </a:xfrm>
          <a:prstGeom prst="straightConnector1">
            <a:avLst/>
          </a:prstGeom>
          <a:noFill/>
          <a:ln w="9525" cap="flat" cmpd="sng">
            <a:solidFill>
              <a:schemeClr val="dk1"/>
            </a:solidFill>
            <a:prstDash val="solid"/>
            <a:miter lim="800000"/>
            <a:headEnd type="none" w="med" len="med"/>
            <a:tailEnd type="none" w="med" len="med"/>
          </a:ln>
        </p:spPr>
      </p:cxnSp>
      <p:cxnSp>
        <p:nvCxnSpPr>
          <p:cNvPr id="467" name="Google Shape;467;p61"/>
          <p:cNvCxnSpPr/>
          <p:nvPr/>
        </p:nvCxnSpPr>
        <p:spPr>
          <a:xfrm rot="10800000">
            <a:off x="2627312" y="5734050"/>
            <a:ext cx="0" cy="71437"/>
          </a:xfrm>
          <a:prstGeom prst="straightConnector1">
            <a:avLst/>
          </a:prstGeom>
          <a:noFill/>
          <a:ln w="9525" cap="flat" cmpd="sng">
            <a:solidFill>
              <a:schemeClr val="dk1"/>
            </a:solidFill>
            <a:prstDash val="solid"/>
            <a:miter lim="800000"/>
            <a:headEnd type="none" w="med" len="med"/>
            <a:tailEnd type="none" w="med" len="med"/>
          </a:ln>
        </p:spPr>
      </p:cxnSp>
      <p:cxnSp>
        <p:nvCxnSpPr>
          <p:cNvPr id="468" name="Google Shape;468;p61"/>
          <p:cNvCxnSpPr/>
          <p:nvPr/>
        </p:nvCxnSpPr>
        <p:spPr>
          <a:xfrm rot="10800000">
            <a:off x="1979612" y="6165850"/>
            <a:ext cx="0" cy="71437"/>
          </a:xfrm>
          <a:prstGeom prst="straightConnector1">
            <a:avLst/>
          </a:prstGeom>
          <a:noFill/>
          <a:ln w="9525" cap="flat" cmpd="sng">
            <a:solidFill>
              <a:schemeClr val="dk1"/>
            </a:solidFill>
            <a:prstDash val="solid"/>
            <a:miter lim="800000"/>
            <a:headEnd type="none" w="med" len="med"/>
            <a:tailEnd type="none" w="med" len="med"/>
          </a:ln>
        </p:spPr>
      </p:cxnSp>
      <p:cxnSp>
        <p:nvCxnSpPr>
          <p:cNvPr id="469" name="Google Shape;469;p61"/>
          <p:cNvCxnSpPr/>
          <p:nvPr/>
        </p:nvCxnSpPr>
        <p:spPr>
          <a:xfrm rot="10800000">
            <a:off x="2771775" y="5734050"/>
            <a:ext cx="0" cy="71437"/>
          </a:xfrm>
          <a:prstGeom prst="straightConnector1">
            <a:avLst/>
          </a:prstGeom>
          <a:noFill/>
          <a:ln w="9525" cap="flat" cmpd="sng">
            <a:solidFill>
              <a:schemeClr val="dk1"/>
            </a:solidFill>
            <a:prstDash val="solid"/>
            <a:miter lim="800000"/>
            <a:headEnd type="none" w="med" len="med"/>
            <a:tailEnd type="none" w="med" len="med"/>
          </a:ln>
        </p:spPr>
      </p:cxnSp>
      <p:cxnSp>
        <p:nvCxnSpPr>
          <p:cNvPr id="470" name="Google Shape;470;p61"/>
          <p:cNvCxnSpPr/>
          <p:nvPr/>
        </p:nvCxnSpPr>
        <p:spPr>
          <a:xfrm rot="10800000">
            <a:off x="3635375" y="5734050"/>
            <a:ext cx="0" cy="71437"/>
          </a:xfrm>
          <a:prstGeom prst="straightConnector1">
            <a:avLst/>
          </a:prstGeom>
          <a:noFill/>
          <a:ln w="9525" cap="flat" cmpd="sng">
            <a:solidFill>
              <a:schemeClr val="dk1"/>
            </a:solidFill>
            <a:prstDash val="solid"/>
            <a:miter lim="800000"/>
            <a:headEnd type="none" w="med" len="med"/>
            <a:tailEnd type="none" w="med" len="med"/>
          </a:ln>
        </p:spPr>
      </p:cxnSp>
      <p:cxnSp>
        <p:nvCxnSpPr>
          <p:cNvPr id="471" name="Google Shape;471;p61"/>
          <p:cNvCxnSpPr/>
          <p:nvPr/>
        </p:nvCxnSpPr>
        <p:spPr>
          <a:xfrm rot="10800000">
            <a:off x="3779837" y="5734050"/>
            <a:ext cx="0" cy="71437"/>
          </a:xfrm>
          <a:prstGeom prst="straightConnector1">
            <a:avLst/>
          </a:prstGeom>
          <a:noFill/>
          <a:ln w="9525" cap="flat" cmpd="sng">
            <a:solidFill>
              <a:schemeClr val="dk1"/>
            </a:solidFill>
            <a:prstDash val="solid"/>
            <a:miter lim="800000"/>
            <a:headEnd type="none" w="med" len="med"/>
            <a:tailEnd type="none" w="med" len="med"/>
          </a:ln>
        </p:spPr>
      </p:cxnSp>
      <p:cxnSp>
        <p:nvCxnSpPr>
          <p:cNvPr id="472" name="Google Shape;472;p61"/>
          <p:cNvCxnSpPr/>
          <p:nvPr/>
        </p:nvCxnSpPr>
        <p:spPr>
          <a:xfrm rot="10800000">
            <a:off x="3995737" y="5734050"/>
            <a:ext cx="0" cy="71437"/>
          </a:xfrm>
          <a:prstGeom prst="straightConnector1">
            <a:avLst/>
          </a:prstGeom>
          <a:noFill/>
          <a:ln w="9525" cap="flat" cmpd="sng">
            <a:solidFill>
              <a:schemeClr val="dk1"/>
            </a:solidFill>
            <a:prstDash val="solid"/>
            <a:miter lim="800000"/>
            <a:headEnd type="none" w="med" len="med"/>
            <a:tailEnd type="none" w="med" len="med"/>
          </a:ln>
        </p:spPr>
      </p:cxnSp>
      <p:cxnSp>
        <p:nvCxnSpPr>
          <p:cNvPr id="473" name="Google Shape;473;p61"/>
          <p:cNvCxnSpPr/>
          <p:nvPr/>
        </p:nvCxnSpPr>
        <p:spPr>
          <a:xfrm rot="10800000">
            <a:off x="4211637" y="5734050"/>
            <a:ext cx="0" cy="71437"/>
          </a:xfrm>
          <a:prstGeom prst="straightConnector1">
            <a:avLst/>
          </a:prstGeom>
          <a:noFill/>
          <a:ln w="9525" cap="flat" cmpd="sng">
            <a:solidFill>
              <a:schemeClr val="dk1"/>
            </a:solidFill>
            <a:prstDash val="solid"/>
            <a:miter lim="800000"/>
            <a:headEnd type="none" w="med" len="med"/>
            <a:tailEnd type="none" w="med" len="med"/>
          </a:ln>
        </p:spPr>
      </p:cxnSp>
      <p:cxnSp>
        <p:nvCxnSpPr>
          <p:cNvPr id="474" name="Google Shape;474;p61"/>
          <p:cNvCxnSpPr/>
          <p:nvPr/>
        </p:nvCxnSpPr>
        <p:spPr>
          <a:xfrm rot="10800000">
            <a:off x="4356100" y="5734050"/>
            <a:ext cx="0" cy="71437"/>
          </a:xfrm>
          <a:prstGeom prst="straightConnector1">
            <a:avLst/>
          </a:prstGeom>
          <a:noFill/>
          <a:ln w="9525" cap="flat" cmpd="sng">
            <a:solidFill>
              <a:schemeClr val="dk1"/>
            </a:solidFill>
            <a:prstDash val="solid"/>
            <a:miter lim="800000"/>
            <a:headEnd type="none" w="med" len="med"/>
            <a:tailEnd type="none" w="med" len="med"/>
          </a:ln>
        </p:spPr>
      </p:cxnSp>
      <p:cxnSp>
        <p:nvCxnSpPr>
          <p:cNvPr id="475" name="Google Shape;475;p61"/>
          <p:cNvCxnSpPr/>
          <p:nvPr/>
        </p:nvCxnSpPr>
        <p:spPr>
          <a:xfrm rot="10800000">
            <a:off x="4572000" y="5734050"/>
            <a:ext cx="0" cy="71437"/>
          </a:xfrm>
          <a:prstGeom prst="straightConnector1">
            <a:avLst/>
          </a:prstGeom>
          <a:noFill/>
          <a:ln w="9525" cap="flat" cmpd="sng">
            <a:solidFill>
              <a:schemeClr val="dk1"/>
            </a:solidFill>
            <a:prstDash val="solid"/>
            <a:miter lim="800000"/>
            <a:headEnd type="none" w="med" len="med"/>
            <a:tailEnd type="none" w="med" len="med"/>
          </a:ln>
        </p:spPr>
      </p:cxnSp>
      <p:cxnSp>
        <p:nvCxnSpPr>
          <p:cNvPr id="476" name="Google Shape;476;p61"/>
          <p:cNvCxnSpPr/>
          <p:nvPr/>
        </p:nvCxnSpPr>
        <p:spPr>
          <a:xfrm rot="10800000">
            <a:off x="4716462" y="5734050"/>
            <a:ext cx="0" cy="71437"/>
          </a:xfrm>
          <a:prstGeom prst="straightConnector1">
            <a:avLst/>
          </a:prstGeom>
          <a:noFill/>
          <a:ln w="9525" cap="flat" cmpd="sng">
            <a:solidFill>
              <a:schemeClr val="dk1"/>
            </a:solidFill>
            <a:prstDash val="solid"/>
            <a:miter lim="800000"/>
            <a:headEnd type="none" w="med" len="med"/>
            <a:tailEnd type="none" w="med" len="med"/>
          </a:ln>
        </p:spPr>
      </p:cxnSp>
      <p:cxnSp>
        <p:nvCxnSpPr>
          <p:cNvPr id="477" name="Google Shape;477;p61"/>
          <p:cNvCxnSpPr/>
          <p:nvPr/>
        </p:nvCxnSpPr>
        <p:spPr>
          <a:xfrm rot="10800000">
            <a:off x="4427537" y="6165850"/>
            <a:ext cx="0" cy="71437"/>
          </a:xfrm>
          <a:prstGeom prst="straightConnector1">
            <a:avLst/>
          </a:prstGeom>
          <a:noFill/>
          <a:ln w="9525" cap="flat" cmpd="sng">
            <a:solidFill>
              <a:schemeClr val="dk1"/>
            </a:solidFill>
            <a:prstDash val="solid"/>
            <a:miter lim="800000"/>
            <a:headEnd type="none" w="med" len="med"/>
            <a:tailEnd type="none" w="med" len="med"/>
          </a:ln>
        </p:spPr>
      </p:cxnSp>
      <p:cxnSp>
        <p:nvCxnSpPr>
          <p:cNvPr id="478" name="Google Shape;478;p61"/>
          <p:cNvCxnSpPr/>
          <p:nvPr/>
        </p:nvCxnSpPr>
        <p:spPr>
          <a:xfrm rot="10800000">
            <a:off x="4932362" y="5734050"/>
            <a:ext cx="0" cy="71437"/>
          </a:xfrm>
          <a:prstGeom prst="straightConnector1">
            <a:avLst/>
          </a:prstGeom>
          <a:noFill/>
          <a:ln w="9525" cap="flat" cmpd="sng">
            <a:solidFill>
              <a:schemeClr val="dk1"/>
            </a:solidFill>
            <a:prstDash val="solid"/>
            <a:miter lim="800000"/>
            <a:headEnd type="none" w="med" len="med"/>
            <a:tailEnd type="none" w="med" len="med"/>
          </a:ln>
        </p:spPr>
      </p:cxnSp>
      <p:cxnSp>
        <p:nvCxnSpPr>
          <p:cNvPr id="479" name="Google Shape;479;p61"/>
          <p:cNvCxnSpPr/>
          <p:nvPr/>
        </p:nvCxnSpPr>
        <p:spPr>
          <a:xfrm rot="10800000">
            <a:off x="5148262" y="5734050"/>
            <a:ext cx="0" cy="71437"/>
          </a:xfrm>
          <a:prstGeom prst="straightConnector1">
            <a:avLst/>
          </a:prstGeom>
          <a:noFill/>
          <a:ln w="9525" cap="flat" cmpd="sng">
            <a:solidFill>
              <a:schemeClr val="dk1"/>
            </a:solidFill>
            <a:prstDash val="solid"/>
            <a:miter lim="800000"/>
            <a:headEnd type="none" w="med" len="med"/>
            <a:tailEnd type="none" w="med" len="med"/>
          </a:ln>
        </p:spPr>
      </p:cxnSp>
      <p:sp>
        <p:nvSpPr>
          <p:cNvPr id="480" name="Google Shape;480;p61"/>
          <p:cNvSpPr txBox="1"/>
          <p:nvPr/>
        </p:nvSpPr>
        <p:spPr>
          <a:xfrm>
            <a:off x="6289412" y="2435225"/>
            <a:ext cx="2541600" cy="5190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Spontaan herstel</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61"/>
                                        </p:tgtEl>
                                        <p:attrNameLst>
                                          <p:attrName>style.visibility</p:attrName>
                                        </p:attrNameLst>
                                      </p:cBhvr>
                                      <p:to>
                                        <p:strVal val="visible"/>
                                      </p:to>
                                    </p:set>
                                    <p:animEffect transition="in" filter="fade">
                                      <p:cBhvr>
                                        <p:cTn id="7" dur="500"/>
                                        <p:tgtEl>
                                          <p:spTgt spid="46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60"/>
                                        </p:tgtEl>
                                        <p:attrNameLst>
                                          <p:attrName>style.visibility</p:attrName>
                                        </p:attrNameLst>
                                      </p:cBhvr>
                                      <p:to>
                                        <p:strVal val="visible"/>
                                      </p:to>
                                    </p:set>
                                    <p:animEffect transition="in" filter="fade">
                                      <p:cBhvr>
                                        <p:cTn id="12" dur="500"/>
                                        <p:tgtEl>
                                          <p:spTgt spid="46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56"/>
                                        </p:tgtEl>
                                        <p:attrNameLst>
                                          <p:attrName>style.visibility</p:attrName>
                                        </p:attrNameLst>
                                      </p:cBhvr>
                                      <p:to>
                                        <p:strVal val="visible"/>
                                      </p:to>
                                    </p:set>
                                    <p:animEffect transition="in" filter="fade">
                                      <p:cBhvr>
                                        <p:cTn id="17" dur="500"/>
                                        <p:tgtEl>
                                          <p:spTgt spid="45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0"/>
                                        </p:tgtEl>
                                        <p:attrNameLst>
                                          <p:attrName>style.visibility</p:attrName>
                                        </p:attrNameLst>
                                      </p:cBhvr>
                                      <p:to>
                                        <p:strVal val="visible"/>
                                      </p:to>
                                    </p:set>
                                    <p:animEffect transition="in" filter="fade">
                                      <p:cBhvr>
                                        <p:cTn id="22" dur="500"/>
                                        <p:tgtEl>
                                          <p:spTgt spid="4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84"/>
        <p:cNvGrpSpPr/>
        <p:nvPr/>
      </p:nvGrpSpPr>
      <p:grpSpPr>
        <a:xfrm>
          <a:off x="0" y="0"/>
          <a:ext cx="0" cy="0"/>
          <a:chOff x="0" y="0"/>
          <a:chExt cx="0" cy="0"/>
        </a:xfrm>
      </p:grpSpPr>
      <p:sp>
        <p:nvSpPr>
          <p:cNvPr id="485" name="Google Shape;485;p62"/>
          <p:cNvSpPr txBox="1">
            <a:spLocks noGrp="1"/>
          </p:cNvSpPr>
          <p:nvPr>
            <p:ph type="body" idx="1"/>
          </p:nvPr>
        </p:nvSpPr>
        <p:spPr>
          <a:xfrm>
            <a:off x="457200" y="333375"/>
            <a:ext cx="8229600" cy="6335712"/>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2400"/>
              <a:buFont typeface="Arial"/>
              <a:buNone/>
            </a:pPr>
            <a:r>
              <a:rPr lang="en-US" sz="2400" b="0" i="0" u="none">
                <a:solidFill>
                  <a:schemeClr val="dk1"/>
                </a:solidFill>
                <a:latin typeface="Arial"/>
                <a:ea typeface="Arial"/>
                <a:cs typeface="Arial"/>
                <a:sym typeface="Arial"/>
              </a:rPr>
              <a:t>- SOP model Wagner (1981)</a:t>
            </a:r>
            <a:endParaRPr/>
          </a:p>
          <a:p>
            <a:pPr marL="342900" lvl="0" indent="-342900" algn="l" rtl="0">
              <a:lnSpc>
                <a:spcPct val="90000"/>
              </a:lnSpc>
              <a:spcBef>
                <a:spcPts val="480"/>
              </a:spcBef>
              <a:spcAft>
                <a:spcPts val="0"/>
              </a:spcAft>
              <a:buClr>
                <a:schemeClr val="dk1"/>
              </a:buClr>
              <a:buSzPts val="2400"/>
              <a:buFont typeface="Arial"/>
              <a:buNone/>
            </a:pPr>
            <a:r>
              <a:rPr lang="en-US" sz="2400" b="0" i="0" u="none">
                <a:solidFill>
                  <a:schemeClr val="dk1"/>
                </a:solidFill>
                <a:latin typeface="Arial"/>
                <a:ea typeface="Arial"/>
                <a:cs typeface="Arial"/>
                <a:sym typeface="Arial"/>
              </a:rPr>
              <a:t>	* exitatorische én inhibitorische associatie</a:t>
            </a:r>
            <a:endParaRPr/>
          </a:p>
          <a:p>
            <a:pPr marL="342900" lvl="0" indent="-342900" algn="l" rtl="0">
              <a:lnSpc>
                <a:spcPct val="90000"/>
              </a:lnSpc>
              <a:spcBef>
                <a:spcPts val="480"/>
              </a:spcBef>
              <a:spcAft>
                <a:spcPts val="0"/>
              </a:spcAft>
              <a:buClr>
                <a:schemeClr val="dk1"/>
              </a:buClr>
              <a:buSzPts val="2400"/>
              <a:buFont typeface="Arial"/>
              <a:buNone/>
            </a:pPr>
            <a:endParaRPr sz="2400" b="0" i="0" u="none">
              <a:solidFill>
                <a:schemeClr val="dk1"/>
              </a:solidFill>
              <a:latin typeface="Arial"/>
              <a:ea typeface="Arial"/>
              <a:cs typeface="Arial"/>
              <a:sym typeface="Arial"/>
            </a:endParaRPr>
          </a:p>
          <a:p>
            <a:pPr marL="342900" lvl="0" indent="-342900" algn="l" rtl="0">
              <a:lnSpc>
                <a:spcPct val="90000"/>
              </a:lnSpc>
              <a:spcBef>
                <a:spcPts val="560"/>
              </a:spcBef>
              <a:spcAft>
                <a:spcPts val="0"/>
              </a:spcAft>
              <a:buClr>
                <a:schemeClr val="dk1"/>
              </a:buClr>
              <a:buSzPts val="2400"/>
              <a:buFont typeface="Arial"/>
              <a:buNone/>
            </a:pPr>
            <a:r>
              <a:rPr lang="en-US" sz="2400" b="0" i="0" u="none">
                <a:solidFill>
                  <a:schemeClr val="dk1"/>
                </a:solidFill>
                <a:latin typeface="Arial"/>
                <a:ea typeface="Arial"/>
                <a:cs typeface="Arial"/>
                <a:sym typeface="Arial"/>
              </a:rPr>
              <a:t>			</a:t>
            </a:r>
            <a:r>
              <a:rPr lang="en-US" sz="2800" b="0" i="0" u="none">
                <a:solidFill>
                  <a:schemeClr val="dk1"/>
                </a:solidFill>
                <a:latin typeface="Arial"/>
                <a:ea typeface="Arial"/>
                <a:cs typeface="Arial"/>
                <a:sym typeface="Arial"/>
              </a:rPr>
              <a:t>CS</a:t>
            </a:r>
            <a:r>
              <a:rPr lang="en-US" sz="2400" b="0" i="0" u="none">
                <a:solidFill>
                  <a:schemeClr val="dk1"/>
                </a:solidFill>
                <a:latin typeface="Arial"/>
                <a:ea typeface="Arial"/>
                <a:cs typeface="Arial"/>
                <a:sym typeface="Arial"/>
              </a:rPr>
              <a:t>									</a:t>
            </a:r>
            <a:r>
              <a:rPr lang="en-US" sz="2800" b="0" i="0" u="none">
                <a:solidFill>
                  <a:schemeClr val="dk1"/>
                </a:solidFill>
                <a:latin typeface="Arial"/>
                <a:ea typeface="Arial"/>
                <a:cs typeface="Arial"/>
                <a:sym typeface="Arial"/>
              </a:rPr>
              <a:t>US</a:t>
            </a:r>
            <a:endParaRPr/>
          </a:p>
          <a:p>
            <a:pPr marL="342900" lvl="0" indent="-342900" algn="l" rtl="0">
              <a:lnSpc>
                <a:spcPct val="90000"/>
              </a:lnSpc>
              <a:spcBef>
                <a:spcPts val="480"/>
              </a:spcBef>
              <a:spcAft>
                <a:spcPts val="0"/>
              </a:spcAft>
              <a:buClr>
                <a:schemeClr val="dk1"/>
              </a:buClr>
              <a:buSzPts val="2400"/>
              <a:buFont typeface="Arial"/>
              <a:buNone/>
            </a:pPr>
            <a:endParaRPr sz="2400" b="0" i="0" u="none">
              <a:solidFill>
                <a:schemeClr val="dk1"/>
              </a:solidFill>
              <a:latin typeface="Arial"/>
              <a:ea typeface="Arial"/>
              <a:cs typeface="Arial"/>
              <a:sym typeface="Arial"/>
            </a:endParaRPr>
          </a:p>
          <a:p>
            <a:pPr marL="342900" lvl="0" indent="-342900" algn="l" rtl="0">
              <a:lnSpc>
                <a:spcPct val="90000"/>
              </a:lnSpc>
              <a:spcBef>
                <a:spcPts val="480"/>
              </a:spcBef>
              <a:spcAft>
                <a:spcPts val="0"/>
              </a:spcAft>
              <a:buClr>
                <a:schemeClr val="dk1"/>
              </a:buClr>
              <a:buSzPts val="2400"/>
              <a:buFont typeface="Arial"/>
              <a:buNone/>
            </a:pPr>
            <a:r>
              <a:rPr lang="en-US" sz="2400" b="0" i="0" u="none">
                <a:solidFill>
                  <a:schemeClr val="dk1"/>
                </a:solidFill>
                <a:latin typeface="Arial"/>
                <a:ea typeface="Arial"/>
                <a:cs typeface="Arial"/>
                <a:sym typeface="Arial"/>
              </a:rPr>
              <a:t>			</a:t>
            </a:r>
            <a:endParaRPr/>
          </a:p>
          <a:p>
            <a:pPr marL="342900" lvl="0" indent="-342900" algn="l" rtl="0">
              <a:lnSpc>
                <a:spcPct val="90000"/>
              </a:lnSpc>
              <a:spcBef>
                <a:spcPts val="480"/>
              </a:spcBef>
              <a:spcAft>
                <a:spcPts val="0"/>
              </a:spcAft>
              <a:buClr>
                <a:schemeClr val="dk1"/>
              </a:buClr>
              <a:buSzPts val="2400"/>
              <a:buFont typeface="Arial"/>
              <a:buNone/>
            </a:pPr>
            <a:r>
              <a:rPr lang="en-US" sz="2400" b="0" i="0" u="none">
                <a:solidFill>
                  <a:schemeClr val="dk1"/>
                </a:solidFill>
                <a:latin typeface="Arial"/>
                <a:ea typeface="Arial"/>
                <a:cs typeface="Arial"/>
                <a:sym typeface="Arial"/>
              </a:rPr>
              <a:t>	* als aandacht voor CS dan toename</a:t>
            </a:r>
            <a:endParaRPr/>
          </a:p>
          <a:p>
            <a:pPr marL="342900" lvl="0" indent="-342900" algn="l" rtl="0">
              <a:lnSpc>
                <a:spcPct val="90000"/>
              </a:lnSpc>
              <a:spcBef>
                <a:spcPts val="480"/>
              </a:spcBef>
              <a:spcAft>
                <a:spcPts val="0"/>
              </a:spcAft>
              <a:buClr>
                <a:schemeClr val="dk1"/>
              </a:buClr>
              <a:buSzPts val="2400"/>
              <a:buFont typeface="Arial"/>
              <a:buNone/>
            </a:pPr>
            <a:r>
              <a:rPr lang="en-US" sz="2400" b="0" i="0" u="none">
                <a:solidFill>
                  <a:schemeClr val="dk1"/>
                </a:solidFill>
                <a:latin typeface="Arial"/>
                <a:ea typeface="Arial"/>
                <a:cs typeface="Arial"/>
                <a:sym typeface="Arial"/>
              </a:rPr>
              <a:t>			exitatorisch: onverwachte aanwezigheid US</a:t>
            </a:r>
            <a:endParaRPr/>
          </a:p>
          <a:p>
            <a:pPr marL="342900" lvl="0" indent="-342900" algn="l" rtl="0">
              <a:lnSpc>
                <a:spcPct val="90000"/>
              </a:lnSpc>
              <a:spcBef>
                <a:spcPts val="480"/>
              </a:spcBef>
              <a:spcAft>
                <a:spcPts val="0"/>
              </a:spcAft>
              <a:buClr>
                <a:schemeClr val="dk1"/>
              </a:buClr>
              <a:buSzPts val="2400"/>
              <a:buFont typeface="Arial"/>
              <a:buNone/>
            </a:pPr>
            <a:r>
              <a:rPr lang="en-US" sz="2400" b="0" i="0" u="none">
                <a:solidFill>
                  <a:schemeClr val="dk1"/>
                </a:solidFill>
                <a:latin typeface="Arial"/>
                <a:ea typeface="Arial"/>
                <a:cs typeface="Arial"/>
                <a:sym typeface="Arial"/>
              </a:rPr>
              <a:t>	   	inhibitorisch: onverwachte afwezigheid US</a:t>
            </a:r>
            <a:endParaRPr/>
          </a:p>
          <a:p>
            <a:pPr marL="342900" lvl="0" indent="-342900" algn="l" rtl="0">
              <a:lnSpc>
                <a:spcPct val="90000"/>
              </a:lnSpc>
              <a:spcBef>
                <a:spcPts val="480"/>
              </a:spcBef>
              <a:spcAft>
                <a:spcPts val="0"/>
              </a:spcAft>
              <a:buClr>
                <a:schemeClr val="dk1"/>
              </a:buClr>
              <a:buSzPts val="2400"/>
              <a:buFont typeface="Arial"/>
              <a:buNone/>
            </a:pPr>
            <a:r>
              <a:rPr lang="en-US" sz="2400" b="0" i="0" u="none">
                <a:solidFill>
                  <a:schemeClr val="dk1"/>
                </a:solidFill>
                <a:latin typeface="Arial"/>
                <a:ea typeface="Arial"/>
                <a:cs typeface="Arial"/>
                <a:sym typeface="Arial"/>
              </a:rPr>
              <a:t>	</a:t>
            </a:r>
            <a:endParaRPr/>
          </a:p>
        </p:txBody>
      </p:sp>
      <p:cxnSp>
        <p:nvCxnSpPr>
          <p:cNvPr id="486" name="Google Shape;486;p62"/>
          <p:cNvCxnSpPr/>
          <p:nvPr/>
        </p:nvCxnSpPr>
        <p:spPr>
          <a:xfrm>
            <a:off x="2130175" y="1624312"/>
            <a:ext cx="3810000" cy="0"/>
          </a:xfrm>
          <a:prstGeom prst="straightConnector1">
            <a:avLst/>
          </a:prstGeom>
          <a:noFill/>
          <a:ln w="57150" cap="flat" cmpd="sng">
            <a:solidFill>
              <a:schemeClr val="dk1"/>
            </a:solidFill>
            <a:prstDash val="solid"/>
            <a:miter lim="800000"/>
            <a:headEnd type="none" w="med" len="med"/>
            <a:tailEnd type="triangle" w="med" len="med"/>
          </a:ln>
          <a:effectLst>
            <a:outerShdw blurRad="57150" dist="19050" dir="5400000" algn="bl" rotWithShape="0">
              <a:srgbClr val="000000">
                <a:alpha val="50000"/>
              </a:srgbClr>
            </a:outerShdw>
          </a:effectLst>
        </p:spPr>
      </p:cxnSp>
      <p:cxnSp>
        <p:nvCxnSpPr>
          <p:cNvPr id="487" name="Google Shape;487;p62"/>
          <p:cNvCxnSpPr/>
          <p:nvPr/>
        </p:nvCxnSpPr>
        <p:spPr>
          <a:xfrm>
            <a:off x="2130175" y="1874562"/>
            <a:ext cx="3810000" cy="0"/>
          </a:xfrm>
          <a:prstGeom prst="straightConnector1">
            <a:avLst/>
          </a:prstGeom>
          <a:noFill/>
          <a:ln w="57150" cap="flat" cmpd="sng">
            <a:solidFill>
              <a:schemeClr val="dk1"/>
            </a:solidFill>
            <a:prstDash val="solid"/>
            <a:miter lim="800000"/>
            <a:headEnd type="none" w="med" len="med"/>
            <a:tailEnd type="triangle" w="med" len="med"/>
          </a:ln>
        </p:spPr>
      </p:cxnSp>
      <p:sp>
        <p:nvSpPr>
          <p:cNvPr id="488" name="Google Shape;488;p62"/>
          <p:cNvSpPr txBox="1"/>
          <p:nvPr/>
        </p:nvSpPr>
        <p:spPr>
          <a:xfrm>
            <a:off x="5152087" y="960925"/>
            <a:ext cx="387300" cy="823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4800"/>
              <a:buFont typeface="Times New Roman"/>
              <a:buNone/>
            </a:pPr>
            <a:r>
              <a:rPr lang="en-US" sz="4800" b="0" i="0" u="none">
                <a:solidFill>
                  <a:schemeClr val="dk1"/>
                </a:solidFill>
                <a:latin typeface="Times New Roman"/>
                <a:ea typeface="Times New Roman"/>
                <a:cs typeface="Times New Roman"/>
                <a:sym typeface="Times New Roman"/>
              </a:rPr>
              <a:t>-</a:t>
            </a:r>
            <a:endParaRPr/>
          </a:p>
        </p:txBody>
      </p:sp>
      <p:sp>
        <p:nvSpPr>
          <p:cNvPr id="489" name="Google Shape;489;p62"/>
          <p:cNvSpPr txBox="1"/>
          <p:nvPr/>
        </p:nvSpPr>
        <p:spPr>
          <a:xfrm>
            <a:off x="5152087" y="1693762"/>
            <a:ext cx="387300" cy="6414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3600"/>
              <a:buFont typeface="Times New Roman"/>
              <a:buNone/>
            </a:pPr>
            <a:r>
              <a:rPr lang="en-US" sz="3600" b="0" i="0" u="none">
                <a:solidFill>
                  <a:schemeClr val="dk1"/>
                </a:solidFill>
                <a:latin typeface="Times New Roman"/>
                <a:ea typeface="Times New Roman"/>
                <a:cs typeface="Times New Roman"/>
                <a:sym typeface="Times New Roman"/>
              </a:rPr>
              <a:t>+</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87"/>
                                        </p:tgtEl>
                                        <p:attrNameLst>
                                          <p:attrName>style.visibility</p:attrName>
                                        </p:attrNameLst>
                                      </p:cBhvr>
                                      <p:to>
                                        <p:strVal val="visible"/>
                                      </p:to>
                                    </p:set>
                                    <p:animEffect transition="in" filter="fade">
                                      <p:cBhvr>
                                        <p:cTn id="7" dur="500"/>
                                        <p:tgtEl>
                                          <p:spTgt spid="48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9"/>
                                        </p:tgtEl>
                                        <p:attrNameLst>
                                          <p:attrName>style.visibility</p:attrName>
                                        </p:attrNameLst>
                                      </p:cBhvr>
                                      <p:to>
                                        <p:strVal val="visible"/>
                                      </p:to>
                                    </p:set>
                                    <p:animEffect transition="in" filter="fade">
                                      <p:cBhvr>
                                        <p:cTn id="12" dur="500"/>
                                        <p:tgtEl>
                                          <p:spTgt spid="48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6"/>
                                        </p:tgtEl>
                                        <p:attrNameLst>
                                          <p:attrName>style.visibility</p:attrName>
                                        </p:attrNameLst>
                                      </p:cBhvr>
                                      <p:to>
                                        <p:strVal val="visible"/>
                                      </p:to>
                                    </p:set>
                                    <p:animEffect transition="in" filter="fade">
                                      <p:cBhvr>
                                        <p:cTn id="17" dur="500"/>
                                        <p:tgtEl>
                                          <p:spTgt spid="48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8"/>
                                        </p:tgtEl>
                                        <p:attrNameLst>
                                          <p:attrName>style.visibility</p:attrName>
                                        </p:attrNameLst>
                                      </p:cBhvr>
                                      <p:to>
                                        <p:strVal val="visible"/>
                                      </p:to>
                                    </p:set>
                                    <p:animEffect transition="in" filter="fade">
                                      <p:cBhvr>
                                        <p:cTn id="22" dur="500"/>
                                        <p:tgtEl>
                                          <p:spTgt spid="4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93"/>
        <p:cNvGrpSpPr/>
        <p:nvPr/>
      </p:nvGrpSpPr>
      <p:grpSpPr>
        <a:xfrm>
          <a:off x="0" y="0"/>
          <a:ext cx="0" cy="0"/>
          <a:chOff x="0" y="0"/>
          <a:chExt cx="0" cy="0"/>
        </a:xfrm>
      </p:grpSpPr>
      <p:sp>
        <p:nvSpPr>
          <p:cNvPr id="494" name="Google Shape;494;p63"/>
          <p:cNvSpPr txBox="1">
            <a:spLocks noGrp="1"/>
          </p:cNvSpPr>
          <p:nvPr>
            <p:ph type="body" idx="1"/>
          </p:nvPr>
        </p:nvSpPr>
        <p:spPr>
          <a:xfrm>
            <a:off x="611187" y="304800"/>
            <a:ext cx="8281987" cy="57912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2800"/>
              <a:buFont typeface="Arial"/>
              <a:buNone/>
            </a:pPr>
            <a:r>
              <a:rPr lang="en-US" sz="2800" b="0" i="0" u="none">
                <a:solidFill>
                  <a:schemeClr val="dk1"/>
                </a:solidFill>
                <a:latin typeface="Arial"/>
                <a:ea typeface="Arial"/>
                <a:cs typeface="Arial"/>
                <a:sym typeface="Arial"/>
              </a:rPr>
              <a:t>- Het model van Bouton</a:t>
            </a:r>
            <a:endParaRPr/>
          </a:p>
          <a:p>
            <a:pPr marL="342900" lvl="0" indent="-342900" algn="l" rtl="0">
              <a:lnSpc>
                <a:spcPct val="100000"/>
              </a:lnSpc>
              <a:spcBef>
                <a:spcPts val="560"/>
              </a:spcBef>
              <a:spcAft>
                <a:spcPts val="0"/>
              </a:spcAft>
              <a:buClr>
                <a:schemeClr val="dk1"/>
              </a:buClr>
              <a:buSzPts val="2800"/>
              <a:buFont typeface="Arial"/>
              <a:buNone/>
            </a:pPr>
            <a:endParaRPr sz="2800" b="0" i="0" u="none">
              <a:solidFill>
                <a:schemeClr val="dk1"/>
              </a:solidFill>
              <a:latin typeface="Arial"/>
              <a:ea typeface="Arial"/>
              <a:cs typeface="Arial"/>
              <a:sym typeface="Arial"/>
            </a:endParaRPr>
          </a:p>
          <a:p>
            <a:pPr marL="342900" lvl="0" indent="-342900" algn="l" rtl="0">
              <a:lnSpc>
                <a:spcPct val="100000"/>
              </a:lnSpc>
              <a:spcBef>
                <a:spcPts val="560"/>
              </a:spcBef>
              <a:spcAft>
                <a:spcPts val="0"/>
              </a:spcAft>
              <a:buClr>
                <a:schemeClr val="dk1"/>
              </a:buClr>
              <a:buSzPts val="2800"/>
              <a:buFont typeface="Arial"/>
              <a:buNone/>
            </a:pPr>
            <a:r>
              <a:rPr lang="en-US" sz="2800" b="0" i="0" u="none">
                <a:solidFill>
                  <a:schemeClr val="dk1"/>
                </a:solidFill>
                <a:latin typeface="Arial"/>
                <a:ea typeface="Arial"/>
                <a:cs typeface="Arial"/>
                <a:sym typeface="Arial"/>
              </a:rPr>
              <a:t>				context </a:t>
            </a:r>
            <a:r>
              <a:rPr lang="en-US" sz="2800" b="0" i="1" u="none">
                <a:solidFill>
                  <a:schemeClr val="dk1"/>
                </a:solidFill>
                <a:latin typeface="Arial"/>
                <a:ea typeface="Arial"/>
                <a:cs typeface="Arial"/>
                <a:sym typeface="Arial"/>
              </a:rPr>
              <a:t>(bv. rode kamer; tijd)</a:t>
            </a:r>
            <a:endParaRPr/>
          </a:p>
          <a:p>
            <a:pPr marL="342900" lvl="0" indent="-342900" algn="l" rtl="0">
              <a:lnSpc>
                <a:spcPct val="100000"/>
              </a:lnSpc>
              <a:spcBef>
                <a:spcPts val="560"/>
              </a:spcBef>
              <a:spcAft>
                <a:spcPts val="0"/>
              </a:spcAft>
              <a:buClr>
                <a:schemeClr val="dk1"/>
              </a:buClr>
              <a:buSzPts val="2800"/>
              <a:buFont typeface="Arial"/>
              <a:buNone/>
            </a:pPr>
            <a:endParaRPr sz="2800" b="0" i="1" u="none">
              <a:solidFill>
                <a:schemeClr val="dk1"/>
              </a:solidFill>
              <a:latin typeface="Arial"/>
              <a:ea typeface="Arial"/>
              <a:cs typeface="Arial"/>
              <a:sym typeface="Arial"/>
            </a:endParaRPr>
          </a:p>
          <a:p>
            <a:pPr marL="342900" lvl="0" indent="-342900" algn="l" rtl="0">
              <a:lnSpc>
                <a:spcPct val="100000"/>
              </a:lnSpc>
              <a:spcBef>
                <a:spcPts val="560"/>
              </a:spcBef>
              <a:spcAft>
                <a:spcPts val="0"/>
              </a:spcAft>
              <a:buClr>
                <a:schemeClr val="dk1"/>
              </a:buClr>
              <a:buSzPts val="2800"/>
              <a:buFont typeface="Arial"/>
              <a:buNone/>
            </a:pPr>
            <a:endParaRPr sz="2800" b="0" i="0" u="none">
              <a:solidFill>
                <a:schemeClr val="dk1"/>
              </a:solidFill>
              <a:latin typeface="Arial"/>
              <a:ea typeface="Arial"/>
              <a:cs typeface="Arial"/>
              <a:sym typeface="Arial"/>
            </a:endParaRPr>
          </a:p>
          <a:p>
            <a:pPr marL="342900" lvl="0" indent="-342900" algn="l" rtl="0">
              <a:lnSpc>
                <a:spcPct val="100000"/>
              </a:lnSpc>
              <a:spcBef>
                <a:spcPts val="560"/>
              </a:spcBef>
              <a:spcAft>
                <a:spcPts val="0"/>
              </a:spcAft>
              <a:buClr>
                <a:schemeClr val="dk1"/>
              </a:buClr>
              <a:buSzPts val="2800"/>
              <a:buFont typeface="Arial"/>
              <a:buNone/>
            </a:pPr>
            <a:r>
              <a:rPr lang="en-US" sz="2800" b="0" i="0" u="none">
                <a:solidFill>
                  <a:schemeClr val="dk1"/>
                </a:solidFill>
                <a:latin typeface="Arial"/>
                <a:ea typeface="Arial"/>
                <a:cs typeface="Arial"/>
                <a:sym typeface="Arial"/>
              </a:rPr>
              <a:t>			CS									US</a:t>
            </a:r>
            <a:endParaRPr/>
          </a:p>
          <a:p>
            <a:pPr marL="342900" lvl="0" indent="-342900" algn="l" rtl="0">
              <a:lnSpc>
                <a:spcPct val="100000"/>
              </a:lnSpc>
              <a:spcBef>
                <a:spcPts val="560"/>
              </a:spcBef>
              <a:spcAft>
                <a:spcPts val="0"/>
              </a:spcAft>
              <a:buClr>
                <a:schemeClr val="dk1"/>
              </a:buClr>
              <a:buSzPts val="2800"/>
              <a:buFont typeface="Arial"/>
              <a:buNone/>
            </a:pPr>
            <a:endParaRPr sz="2800" b="0" i="0" u="none">
              <a:solidFill>
                <a:schemeClr val="dk1"/>
              </a:solidFill>
              <a:latin typeface="Arial"/>
              <a:ea typeface="Arial"/>
              <a:cs typeface="Arial"/>
              <a:sym typeface="Arial"/>
            </a:endParaRPr>
          </a:p>
          <a:p>
            <a:pPr marL="342900" lvl="0" indent="-342900" algn="l" rtl="0">
              <a:lnSpc>
                <a:spcPct val="100000"/>
              </a:lnSpc>
              <a:spcBef>
                <a:spcPts val="560"/>
              </a:spcBef>
              <a:spcAft>
                <a:spcPts val="0"/>
              </a:spcAft>
              <a:buClr>
                <a:schemeClr val="dk1"/>
              </a:buClr>
              <a:buSzPts val="2800"/>
              <a:buFont typeface="Arial"/>
              <a:buNone/>
            </a:pPr>
            <a:r>
              <a:rPr lang="en-US" sz="2800" b="0" i="0" u="none">
                <a:solidFill>
                  <a:schemeClr val="dk1"/>
                </a:solidFill>
                <a:latin typeface="Arial"/>
                <a:ea typeface="Arial"/>
                <a:cs typeface="Arial"/>
                <a:sym typeface="Arial"/>
              </a:rPr>
              <a:t>		=&gt; niet vergeten maar bijleren dat CS soms (in bepaalde context) niet gevolgd wordt door de US</a:t>
            </a:r>
            <a:endParaRPr/>
          </a:p>
          <a:p>
            <a:pPr marL="342900" lvl="0" indent="-342900" algn="l" rtl="0">
              <a:lnSpc>
                <a:spcPct val="100000"/>
              </a:lnSpc>
              <a:spcBef>
                <a:spcPts val="560"/>
              </a:spcBef>
              <a:spcAft>
                <a:spcPts val="0"/>
              </a:spcAft>
              <a:buClr>
                <a:schemeClr val="dk1"/>
              </a:buClr>
              <a:buSzPts val="2800"/>
              <a:buFont typeface="Arial"/>
              <a:buNone/>
            </a:pPr>
            <a:r>
              <a:rPr lang="en-US" sz="2800" b="0" i="0" u="none">
                <a:solidFill>
                  <a:schemeClr val="dk1"/>
                </a:solidFill>
                <a:latin typeface="Arial"/>
                <a:ea typeface="Arial"/>
                <a:cs typeface="Arial"/>
                <a:sym typeface="Arial"/>
              </a:rPr>
              <a:t>		</a:t>
            </a:r>
            <a:endParaRPr sz="2800" b="0" i="0" u="none">
              <a:solidFill>
                <a:schemeClr val="dk1"/>
              </a:solidFill>
              <a:latin typeface="Arial"/>
              <a:ea typeface="Arial"/>
              <a:cs typeface="Arial"/>
              <a:sym typeface="Arial"/>
            </a:endParaRPr>
          </a:p>
          <a:p>
            <a:pPr marL="342900" lvl="0" indent="-165100" algn="l" rtl="0">
              <a:spcBef>
                <a:spcPts val="560"/>
              </a:spcBef>
              <a:spcAft>
                <a:spcPts val="0"/>
              </a:spcAft>
              <a:buClr>
                <a:schemeClr val="dk1"/>
              </a:buClr>
              <a:buSzPts val="2800"/>
              <a:buFont typeface="Arial"/>
              <a:buNone/>
            </a:pPr>
            <a:endParaRPr sz="2800" b="0" i="0" u="none">
              <a:solidFill>
                <a:schemeClr val="dk1"/>
              </a:solidFill>
              <a:latin typeface="Arial"/>
              <a:ea typeface="Arial"/>
              <a:cs typeface="Arial"/>
              <a:sym typeface="Arial"/>
            </a:endParaRPr>
          </a:p>
        </p:txBody>
      </p:sp>
      <p:cxnSp>
        <p:nvCxnSpPr>
          <p:cNvPr id="495" name="Google Shape;495;p63"/>
          <p:cNvCxnSpPr/>
          <p:nvPr/>
        </p:nvCxnSpPr>
        <p:spPr>
          <a:xfrm>
            <a:off x="2362200" y="3276600"/>
            <a:ext cx="3810000" cy="0"/>
          </a:xfrm>
          <a:prstGeom prst="straightConnector1">
            <a:avLst/>
          </a:prstGeom>
          <a:noFill/>
          <a:ln w="57150" cap="flat" cmpd="sng">
            <a:solidFill>
              <a:schemeClr val="dk1"/>
            </a:solidFill>
            <a:prstDash val="solid"/>
            <a:miter lim="800000"/>
            <a:headEnd type="none" w="med" len="med"/>
            <a:tailEnd type="triangle" w="med" len="med"/>
          </a:ln>
        </p:spPr>
      </p:cxnSp>
      <p:cxnSp>
        <p:nvCxnSpPr>
          <p:cNvPr id="496" name="Google Shape;496;p63"/>
          <p:cNvCxnSpPr/>
          <p:nvPr/>
        </p:nvCxnSpPr>
        <p:spPr>
          <a:xfrm>
            <a:off x="2362200" y="2850700"/>
            <a:ext cx="3810000" cy="0"/>
          </a:xfrm>
          <a:prstGeom prst="straightConnector1">
            <a:avLst/>
          </a:prstGeom>
          <a:noFill/>
          <a:ln w="57150" cap="flat" cmpd="sng">
            <a:solidFill>
              <a:schemeClr val="dk1"/>
            </a:solidFill>
            <a:prstDash val="solid"/>
            <a:miter lim="800000"/>
            <a:headEnd type="none" w="med" len="med"/>
            <a:tailEnd type="triangle" w="med" len="med"/>
          </a:ln>
        </p:spPr>
      </p:cxnSp>
      <p:cxnSp>
        <p:nvCxnSpPr>
          <p:cNvPr id="497" name="Google Shape;497;p63"/>
          <p:cNvCxnSpPr/>
          <p:nvPr/>
        </p:nvCxnSpPr>
        <p:spPr>
          <a:xfrm>
            <a:off x="4042400" y="1766250"/>
            <a:ext cx="2700" cy="1084500"/>
          </a:xfrm>
          <a:prstGeom prst="straightConnector1">
            <a:avLst/>
          </a:prstGeom>
          <a:noFill/>
          <a:ln w="57150" cap="rnd" cmpd="sng">
            <a:solidFill>
              <a:schemeClr val="dk1"/>
            </a:solidFill>
            <a:prstDash val="solid"/>
            <a:miter lim="800000"/>
            <a:headEnd type="none" w="med" len="med"/>
            <a:tailEnd type="none" w="med" len="med"/>
          </a:ln>
        </p:spPr>
      </p:cxnSp>
      <p:sp>
        <p:nvSpPr>
          <p:cNvPr id="498" name="Google Shape;498;p63"/>
          <p:cNvSpPr txBox="1"/>
          <p:nvPr/>
        </p:nvSpPr>
        <p:spPr>
          <a:xfrm>
            <a:off x="5791200" y="2133600"/>
            <a:ext cx="387300" cy="823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4800"/>
              <a:buFont typeface="Times New Roman"/>
              <a:buNone/>
            </a:pPr>
            <a:r>
              <a:rPr lang="en-US" sz="4800" b="0" i="0" u="none">
                <a:solidFill>
                  <a:schemeClr val="dk1"/>
                </a:solidFill>
                <a:latin typeface="Times New Roman"/>
                <a:ea typeface="Times New Roman"/>
                <a:cs typeface="Times New Roman"/>
                <a:sym typeface="Times New Roman"/>
              </a:rPr>
              <a:t>-</a:t>
            </a:r>
            <a:endParaRPr/>
          </a:p>
        </p:txBody>
      </p:sp>
      <p:sp>
        <p:nvSpPr>
          <p:cNvPr id="499" name="Google Shape;499;p63"/>
          <p:cNvSpPr txBox="1"/>
          <p:nvPr/>
        </p:nvSpPr>
        <p:spPr>
          <a:xfrm>
            <a:off x="5791200" y="3200400"/>
            <a:ext cx="387350" cy="6413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3600"/>
              <a:buFont typeface="Times New Roman"/>
              <a:buNone/>
            </a:pPr>
            <a:r>
              <a:rPr lang="en-US" sz="3600" b="0" i="0" u="none">
                <a:solidFill>
                  <a:schemeClr val="dk1"/>
                </a:solidFill>
                <a:latin typeface="Times New Roman"/>
                <a:ea typeface="Times New Roman"/>
                <a:cs typeface="Times New Roman"/>
                <a:sym typeface="Times New Roman"/>
              </a:rPr>
              <a:t>+</a:t>
            </a:r>
            <a:endParaRPr/>
          </a:p>
        </p:txBody>
      </p:sp>
      <p:sp>
        <p:nvSpPr>
          <p:cNvPr id="500" name="Google Shape;500;p63"/>
          <p:cNvSpPr txBox="1"/>
          <p:nvPr/>
        </p:nvSpPr>
        <p:spPr>
          <a:xfrm>
            <a:off x="3657750" y="2286000"/>
            <a:ext cx="387300" cy="6414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3600"/>
              <a:buFont typeface="Times New Roman"/>
              <a:buNone/>
            </a:pPr>
            <a:r>
              <a:rPr lang="en-US" sz="3600" b="0" i="0" u="none">
                <a:solidFill>
                  <a:schemeClr val="dk1"/>
                </a:solidFill>
                <a:latin typeface="Times New Roman"/>
                <a:ea typeface="Times New Roman"/>
                <a:cs typeface="Times New Roman"/>
                <a:sym typeface="Times New Roman"/>
              </a:rPr>
              <a:t>+</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04"/>
        <p:cNvGrpSpPr/>
        <p:nvPr/>
      </p:nvGrpSpPr>
      <p:grpSpPr>
        <a:xfrm>
          <a:off x="0" y="0"/>
          <a:ext cx="0" cy="0"/>
          <a:chOff x="0" y="0"/>
          <a:chExt cx="0" cy="0"/>
        </a:xfrm>
      </p:grpSpPr>
      <p:sp>
        <p:nvSpPr>
          <p:cNvPr id="505" name="Google Shape;505;p64"/>
          <p:cNvSpPr txBox="1">
            <a:spLocks noGrp="1"/>
          </p:cNvSpPr>
          <p:nvPr>
            <p:ph type="body" idx="1"/>
          </p:nvPr>
        </p:nvSpPr>
        <p:spPr>
          <a:xfrm>
            <a:off x="685800" y="260350"/>
            <a:ext cx="7772400" cy="58356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3200"/>
              <a:buFont typeface="Arial"/>
              <a:buNone/>
            </a:pPr>
            <a:r>
              <a:rPr lang="en-US" sz="3200" b="0" i="0" u="none">
                <a:solidFill>
                  <a:schemeClr val="dk1"/>
                </a:solidFill>
                <a:latin typeface="Arial"/>
                <a:ea typeface="Arial"/>
                <a:cs typeface="Arial"/>
                <a:sym typeface="Arial"/>
              </a:rPr>
              <a:t>Renewal (ABA of ABC)</a:t>
            </a:r>
            <a:endParaRPr/>
          </a:p>
        </p:txBody>
      </p:sp>
      <p:cxnSp>
        <p:nvCxnSpPr>
          <p:cNvPr id="506" name="Google Shape;506;p64"/>
          <p:cNvCxnSpPr/>
          <p:nvPr/>
        </p:nvCxnSpPr>
        <p:spPr>
          <a:xfrm rot="10800000" flipH="1">
            <a:off x="1116012" y="1628775"/>
            <a:ext cx="71437" cy="4176712"/>
          </a:xfrm>
          <a:prstGeom prst="straightConnector1">
            <a:avLst/>
          </a:prstGeom>
          <a:noFill/>
          <a:ln w="9525" cap="flat" cmpd="sng">
            <a:solidFill>
              <a:schemeClr val="dk1"/>
            </a:solidFill>
            <a:prstDash val="solid"/>
            <a:miter lim="800000"/>
            <a:headEnd type="none" w="med" len="med"/>
            <a:tailEnd type="triangle" w="med" len="med"/>
          </a:ln>
        </p:spPr>
      </p:cxnSp>
      <p:cxnSp>
        <p:nvCxnSpPr>
          <p:cNvPr id="507" name="Google Shape;507;p64"/>
          <p:cNvCxnSpPr/>
          <p:nvPr/>
        </p:nvCxnSpPr>
        <p:spPr>
          <a:xfrm>
            <a:off x="1116012" y="5805487"/>
            <a:ext cx="6840537" cy="0"/>
          </a:xfrm>
          <a:prstGeom prst="straightConnector1">
            <a:avLst/>
          </a:prstGeom>
          <a:noFill/>
          <a:ln w="9525" cap="flat" cmpd="sng">
            <a:solidFill>
              <a:schemeClr val="dk1"/>
            </a:solidFill>
            <a:prstDash val="solid"/>
            <a:miter lim="800000"/>
            <a:headEnd type="none" w="med" len="med"/>
            <a:tailEnd type="triangle" w="med" len="med"/>
          </a:ln>
        </p:spPr>
      </p:cxnSp>
      <p:sp>
        <p:nvSpPr>
          <p:cNvPr id="508" name="Google Shape;508;p64"/>
          <p:cNvSpPr/>
          <p:nvPr/>
        </p:nvSpPr>
        <p:spPr>
          <a:xfrm>
            <a:off x="1258887" y="2276475"/>
            <a:ext cx="1873250" cy="3529012"/>
          </a:xfrm>
          <a:custGeom>
            <a:avLst/>
            <a:gdLst/>
            <a:ahLst/>
            <a:cxnLst/>
            <a:rect l="l" t="t" r="r" b="b"/>
            <a:pathLst>
              <a:path w="1906" h="2404" extrusionOk="0">
                <a:moveTo>
                  <a:pt x="0" y="2404"/>
                </a:moveTo>
                <a:cubicBezTo>
                  <a:pt x="227" y="1629"/>
                  <a:pt x="454" y="854"/>
                  <a:pt x="772" y="453"/>
                </a:cubicBezTo>
                <a:cubicBezTo>
                  <a:pt x="1090" y="52"/>
                  <a:pt x="1498" y="26"/>
                  <a:pt x="1906" y="0"/>
                </a:cubicBezTo>
              </a:path>
            </a:pathLst>
          </a:custGeom>
          <a:no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509" name="Google Shape;509;p64"/>
          <p:cNvSpPr/>
          <p:nvPr/>
        </p:nvSpPr>
        <p:spPr>
          <a:xfrm>
            <a:off x="3492500" y="2276475"/>
            <a:ext cx="2016125" cy="3457575"/>
          </a:xfrm>
          <a:custGeom>
            <a:avLst/>
            <a:gdLst/>
            <a:ahLst/>
            <a:cxnLst/>
            <a:rect l="l" t="t" r="r" b="b"/>
            <a:pathLst>
              <a:path w="1270" h="2178" extrusionOk="0">
                <a:moveTo>
                  <a:pt x="0" y="0"/>
                </a:moveTo>
                <a:cubicBezTo>
                  <a:pt x="98" y="703"/>
                  <a:pt x="196" y="1406"/>
                  <a:pt x="408" y="1769"/>
                </a:cubicBezTo>
                <a:cubicBezTo>
                  <a:pt x="620" y="2132"/>
                  <a:pt x="1126" y="2110"/>
                  <a:pt x="1270" y="2178"/>
                </a:cubicBezTo>
              </a:path>
            </a:pathLst>
          </a:custGeom>
          <a:no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cxnSp>
        <p:nvCxnSpPr>
          <p:cNvPr id="510" name="Google Shape;510;p64"/>
          <p:cNvCxnSpPr/>
          <p:nvPr/>
        </p:nvCxnSpPr>
        <p:spPr>
          <a:xfrm rot="10800000">
            <a:off x="7019925" y="3500437"/>
            <a:ext cx="0" cy="2305050"/>
          </a:xfrm>
          <a:prstGeom prst="straightConnector1">
            <a:avLst/>
          </a:prstGeom>
          <a:noFill/>
          <a:ln w="9525" cap="flat" cmpd="sng">
            <a:solidFill>
              <a:schemeClr val="dk1"/>
            </a:solidFill>
            <a:prstDash val="solid"/>
            <a:miter lim="800000"/>
            <a:headEnd type="none" w="med" len="med"/>
            <a:tailEnd type="none" w="med" len="med"/>
          </a:ln>
        </p:spPr>
      </p:cxnSp>
      <p:sp>
        <p:nvSpPr>
          <p:cNvPr id="511" name="Google Shape;511;p64"/>
          <p:cNvSpPr txBox="1"/>
          <p:nvPr/>
        </p:nvSpPr>
        <p:spPr>
          <a:xfrm>
            <a:off x="468312" y="1916112"/>
            <a:ext cx="657225" cy="51911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CR</a:t>
            </a:r>
            <a:endParaRPr/>
          </a:p>
        </p:txBody>
      </p:sp>
      <p:sp>
        <p:nvSpPr>
          <p:cNvPr id="512" name="Google Shape;512;p64"/>
          <p:cNvSpPr txBox="1"/>
          <p:nvPr/>
        </p:nvSpPr>
        <p:spPr>
          <a:xfrm>
            <a:off x="1619250" y="5949950"/>
            <a:ext cx="1193800" cy="51911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CS-US</a:t>
            </a:r>
            <a:endParaRPr/>
          </a:p>
        </p:txBody>
      </p:sp>
      <p:sp>
        <p:nvSpPr>
          <p:cNvPr id="513" name="Google Shape;513;p64"/>
          <p:cNvSpPr txBox="1"/>
          <p:nvPr/>
        </p:nvSpPr>
        <p:spPr>
          <a:xfrm>
            <a:off x="3635375" y="5949950"/>
            <a:ext cx="1554162" cy="51911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CS alleen</a:t>
            </a:r>
            <a:endParaRPr/>
          </a:p>
        </p:txBody>
      </p:sp>
      <p:sp>
        <p:nvSpPr>
          <p:cNvPr id="514" name="Google Shape;514;p64"/>
          <p:cNvSpPr txBox="1"/>
          <p:nvPr/>
        </p:nvSpPr>
        <p:spPr>
          <a:xfrm>
            <a:off x="6659562" y="5876925"/>
            <a:ext cx="1319212" cy="51911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Test CS</a:t>
            </a:r>
            <a:endParaRPr/>
          </a:p>
        </p:txBody>
      </p:sp>
      <p:cxnSp>
        <p:nvCxnSpPr>
          <p:cNvPr id="515" name="Google Shape;515;p64"/>
          <p:cNvCxnSpPr/>
          <p:nvPr/>
        </p:nvCxnSpPr>
        <p:spPr>
          <a:xfrm rot="10800000">
            <a:off x="1547812" y="5734050"/>
            <a:ext cx="0" cy="71437"/>
          </a:xfrm>
          <a:prstGeom prst="straightConnector1">
            <a:avLst/>
          </a:prstGeom>
          <a:noFill/>
          <a:ln w="9525" cap="flat" cmpd="sng">
            <a:solidFill>
              <a:schemeClr val="dk1"/>
            </a:solidFill>
            <a:prstDash val="solid"/>
            <a:miter lim="800000"/>
            <a:headEnd type="none" w="med" len="med"/>
            <a:tailEnd type="none" w="med" len="med"/>
          </a:ln>
        </p:spPr>
      </p:cxnSp>
      <p:cxnSp>
        <p:nvCxnSpPr>
          <p:cNvPr id="516" name="Google Shape;516;p64"/>
          <p:cNvCxnSpPr/>
          <p:nvPr/>
        </p:nvCxnSpPr>
        <p:spPr>
          <a:xfrm rot="10800000">
            <a:off x="1763712" y="5734050"/>
            <a:ext cx="0" cy="71437"/>
          </a:xfrm>
          <a:prstGeom prst="straightConnector1">
            <a:avLst/>
          </a:prstGeom>
          <a:noFill/>
          <a:ln w="9525" cap="flat" cmpd="sng">
            <a:solidFill>
              <a:schemeClr val="dk1"/>
            </a:solidFill>
            <a:prstDash val="solid"/>
            <a:miter lim="800000"/>
            <a:headEnd type="none" w="med" len="med"/>
            <a:tailEnd type="none" w="med" len="med"/>
          </a:ln>
        </p:spPr>
      </p:cxnSp>
      <p:cxnSp>
        <p:nvCxnSpPr>
          <p:cNvPr id="517" name="Google Shape;517;p64"/>
          <p:cNvCxnSpPr/>
          <p:nvPr/>
        </p:nvCxnSpPr>
        <p:spPr>
          <a:xfrm rot="10800000">
            <a:off x="1979612" y="5734050"/>
            <a:ext cx="0" cy="71437"/>
          </a:xfrm>
          <a:prstGeom prst="straightConnector1">
            <a:avLst/>
          </a:prstGeom>
          <a:noFill/>
          <a:ln w="9525" cap="flat" cmpd="sng">
            <a:solidFill>
              <a:schemeClr val="dk1"/>
            </a:solidFill>
            <a:prstDash val="solid"/>
            <a:miter lim="800000"/>
            <a:headEnd type="none" w="med" len="med"/>
            <a:tailEnd type="none" w="med" len="med"/>
          </a:ln>
        </p:spPr>
      </p:cxnSp>
      <p:cxnSp>
        <p:nvCxnSpPr>
          <p:cNvPr id="518" name="Google Shape;518;p64"/>
          <p:cNvCxnSpPr/>
          <p:nvPr/>
        </p:nvCxnSpPr>
        <p:spPr>
          <a:xfrm rot="10800000">
            <a:off x="2195512" y="5734050"/>
            <a:ext cx="0" cy="71437"/>
          </a:xfrm>
          <a:prstGeom prst="straightConnector1">
            <a:avLst/>
          </a:prstGeom>
          <a:noFill/>
          <a:ln w="9525" cap="flat" cmpd="sng">
            <a:solidFill>
              <a:schemeClr val="dk1"/>
            </a:solidFill>
            <a:prstDash val="solid"/>
            <a:miter lim="800000"/>
            <a:headEnd type="none" w="med" len="med"/>
            <a:tailEnd type="none" w="med" len="med"/>
          </a:ln>
        </p:spPr>
      </p:cxnSp>
      <p:cxnSp>
        <p:nvCxnSpPr>
          <p:cNvPr id="519" name="Google Shape;519;p64"/>
          <p:cNvCxnSpPr/>
          <p:nvPr/>
        </p:nvCxnSpPr>
        <p:spPr>
          <a:xfrm rot="10800000">
            <a:off x="2411412" y="5734050"/>
            <a:ext cx="0" cy="71437"/>
          </a:xfrm>
          <a:prstGeom prst="straightConnector1">
            <a:avLst/>
          </a:prstGeom>
          <a:noFill/>
          <a:ln w="9525" cap="flat" cmpd="sng">
            <a:solidFill>
              <a:schemeClr val="dk1"/>
            </a:solidFill>
            <a:prstDash val="solid"/>
            <a:miter lim="800000"/>
            <a:headEnd type="none" w="med" len="med"/>
            <a:tailEnd type="none" w="med" len="med"/>
          </a:ln>
        </p:spPr>
      </p:cxnSp>
      <p:cxnSp>
        <p:nvCxnSpPr>
          <p:cNvPr id="520" name="Google Shape;520;p64"/>
          <p:cNvCxnSpPr/>
          <p:nvPr/>
        </p:nvCxnSpPr>
        <p:spPr>
          <a:xfrm rot="10800000">
            <a:off x="2627312" y="5734050"/>
            <a:ext cx="0" cy="71437"/>
          </a:xfrm>
          <a:prstGeom prst="straightConnector1">
            <a:avLst/>
          </a:prstGeom>
          <a:noFill/>
          <a:ln w="9525" cap="flat" cmpd="sng">
            <a:solidFill>
              <a:schemeClr val="dk1"/>
            </a:solidFill>
            <a:prstDash val="solid"/>
            <a:miter lim="800000"/>
            <a:headEnd type="none" w="med" len="med"/>
            <a:tailEnd type="none" w="med" len="med"/>
          </a:ln>
        </p:spPr>
      </p:cxnSp>
      <p:cxnSp>
        <p:nvCxnSpPr>
          <p:cNvPr id="521" name="Google Shape;521;p64"/>
          <p:cNvCxnSpPr/>
          <p:nvPr/>
        </p:nvCxnSpPr>
        <p:spPr>
          <a:xfrm rot="10800000">
            <a:off x="1979612" y="6165850"/>
            <a:ext cx="0" cy="71437"/>
          </a:xfrm>
          <a:prstGeom prst="straightConnector1">
            <a:avLst/>
          </a:prstGeom>
          <a:noFill/>
          <a:ln w="9525" cap="flat" cmpd="sng">
            <a:solidFill>
              <a:schemeClr val="dk1"/>
            </a:solidFill>
            <a:prstDash val="solid"/>
            <a:miter lim="800000"/>
            <a:headEnd type="none" w="med" len="med"/>
            <a:tailEnd type="none" w="med" len="med"/>
          </a:ln>
        </p:spPr>
      </p:cxnSp>
      <p:cxnSp>
        <p:nvCxnSpPr>
          <p:cNvPr id="522" name="Google Shape;522;p64"/>
          <p:cNvCxnSpPr/>
          <p:nvPr/>
        </p:nvCxnSpPr>
        <p:spPr>
          <a:xfrm rot="10800000">
            <a:off x="2771775" y="5734050"/>
            <a:ext cx="0" cy="71437"/>
          </a:xfrm>
          <a:prstGeom prst="straightConnector1">
            <a:avLst/>
          </a:prstGeom>
          <a:noFill/>
          <a:ln w="9525" cap="flat" cmpd="sng">
            <a:solidFill>
              <a:schemeClr val="dk1"/>
            </a:solidFill>
            <a:prstDash val="solid"/>
            <a:miter lim="800000"/>
            <a:headEnd type="none" w="med" len="med"/>
            <a:tailEnd type="none" w="med" len="med"/>
          </a:ln>
        </p:spPr>
      </p:cxnSp>
      <p:cxnSp>
        <p:nvCxnSpPr>
          <p:cNvPr id="523" name="Google Shape;523;p64"/>
          <p:cNvCxnSpPr/>
          <p:nvPr/>
        </p:nvCxnSpPr>
        <p:spPr>
          <a:xfrm rot="10800000">
            <a:off x="3635375" y="5734050"/>
            <a:ext cx="0" cy="71437"/>
          </a:xfrm>
          <a:prstGeom prst="straightConnector1">
            <a:avLst/>
          </a:prstGeom>
          <a:noFill/>
          <a:ln w="9525" cap="flat" cmpd="sng">
            <a:solidFill>
              <a:schemeClr val="dk1"/>
            </a:solidFill>
            <a:prstDash val="solid"/>
            <a:miter lim="800000"/>
            <a:headEnd type="none" w="med" len="med"/>
            <a:tailEnd type="none" w="med" len="med"/>
          </a:ln>
        </p:spPr>
      </p:cxnSp>
      <p:cxnSp>
        <p:nvCxnSpPr>
          <p:cNvPr id="524" name="Google Shape;524;p64"/>
          <p:cNvCxnSpPr/>
          <p:nvPr/>
        </p:nvCxnSpPr>
        <p:spPr>
          <a:xfrm rot="10800000">
            <a:off x="3779837" y="5734050"/>
            <a:ext cx="0" cy="71437"/>
          </a:xfrm>
          <a:prstGeom prst="straightConnector1">
            <a:avLst/>
          </a:prstGeom>
          <a:noFill/>
          <a:ln w="9525" cap="flat" cmpd="sng">
            <a:solidFill>
              <a:schemeClr val="dk1"/>
            </a:solidFill>
            <a:prstDash val="solid"/>
            <a:miter lim="800000"/>
            <a:headEnd type="none" w="med" len="med"/>
            <a:tailEnd type="none" w="med" len="med"/>
          </a:ln>
        </p:spPr>
      </p:cxnSp>
      <p:cxnSp>
        <p:nvCxnSpPr>
          <p:cNvPr id="525" name="Google Shape;525;p64"/>
          <p:cNvCxnSpPr/>
          <p:nvPr/>
        </p:nvCxnSpPr>
        <p:spPr>
          <a:xfrm rot="10800000">
            <a:off x="3995737" y="5734050"/>
            <a:ext cx="0" cy="71437"/>
          </a:xfrm>
          <a:prstGeom prst="straightConnector1">
            <a:avLst/>
          </a:prstGeom>
          <a:noFill/>
          <a:ln w="9525" cap="flat" cmpd="sng">
            <a:solidFill>
              <a:schemeClr val="dk1"/>
            </a:solidFill>
            <a:prstDash val="solid"/>
            <a:miter lim="800000"/>
            <a:headEnd type="none" w="med" len="med"/>
            <a:tailEnd type="none" w="med" len="med"/>
          </a:ln>
        </p:spPr>
      </p:cxnSp>
      <p:cxnSp>
        <p:nvCxnSpPr>
          <p:cNvPr id="526" name="Google Shape;526;p64"/>
          <p:cNvCxnSpPr/>
          <p:nvPr/>
        </p:nvCxnSpPr>
        <p:spPr>
          <a:xfrm rot="10800000">
            <a:off x="4211637" y="5734050"/>
            <a:ext cx="0" cy="71437"/>
          </a:xfrm>
          <a:prstGeom prst="straightConnector1">
            <a:avLst/>
          </a:prstGeom>
          <a:noFill/>
          <a:ln w="9525" cap="flat" cmpd="sng">
            <a:solidFill>
              <a:schemeClr val="dk1"/>
            </a:solidFill>
            <a:prstDash val="solid"/>
            <a:miter lim="800000"/>
            <a:headEnd type="none" w="med" len="med"/>
            <a:tailEnd type="none" w="med" len="med"/>
          </a:ln>
        </p:spPr>
      </p:cxnSp>
      <p:cxnSp>
        <p:nvCxnSpPr>
          <p:cNvPr id="527" name="Google Shape;527;p64"/>
          <p:cNvCxnSpPr/>
          <p:nvPr/>
        </p:nvCxnSpPr>
        <p:spPr>
          <a:xfrm rot="10800000">
            <a:off x="4356100" y="5734050"/>
            <a:ext cx="0" cy="71437"/>
          </a:xfrm>
          <a:prstGeom prst="straightConnector1">
            <a:avLst/>
          </a:prstGeom>
          <a:noFill/>
          <a:ln w="9525" cap="flat" cmpd="sng">
            <a:solidFill>
              <a:schemeClr val="dk1"/>
            </a:solidFill>
            <a:prstDash val="solid"/>
            <a:miter lim="800000"/>
            <a:headEnd type="none" w="med" len="med"/>
            <a:tailEnd type="none" w="med" len="med"/>
          </a:ln>
        </p:spPr>
      </p:cxnSp>
      <p:cxnSp>
        <p:nvCxnSpPr>
          <p:cNvPr id="528" name="Google Shape;528;p64"/>
          <p:cNvCxnSpPr/>
          <p:nvPr/>
        </p:nvCxnSpPr>
        <p:spPr>
          <a:xfrm rot="10800000">
            <a:off x="4572000" y="5734050"/>
            <a:ext cx="0" cy="71437"/>
          </a:xfrm>
          <a:prstGeom prst="straightConnector1">
            <a:avLst/>
          </a:prstGeom>
          <a:noFill/>
          <a:ln w="9525" cap="flat" cmpd="sng">
            <a:solidFill>
              <a:schemeClr val="dk1"/>
            </a:solidFill>
            <a:prstDash val="solid"/>
            <a:miter lim="800000"/>
            <a:headEnd type="none" w="med" len="med"/>
            <a:tailEnd type="none" w="med" len="med"/>
          </a:ln>
        </p:spPr>
      </p:cxnSp>
      <p:cxnSp>
        <p:nvCxnSpPr>
          <p:cNvPr id="529" name="Google Shape;529;p64"/>
          <p:cNvCxnSpPr/>
          <p:nvPr/>
        </p:nvCxnSpPr>
        <p:spPr>
          <a:xfrm rot="10800000">
            <a:off x="4716462" y="5734050"/>
            <a:ext cx="0" cy="71437"/>
          </a:xfrm>
          <a:prstGeom prst="straightConnector1">
            <a:avLst/>
          </a:prstGeom>
          <a:noFill/>
          <a:ln w="9525" cap="flat" cmpd="sng">
            <a:solidFill>
              <a:schemeClr val="dk1"/>
            </a:solidFill>
            <a:prstDash val="solid"/>
            <a:miter lim="800000"/>
            <a:headEnd type="none" w="med" len="med"/>
            <a:tailEnd type="none" w="med" len="med"/>
          </a:ln>
        </p:spPr>
      </p:cxnSp>
      <p:cxnSp>
        <p:nvCxnSpPr>
          <p:cNvPr id="530" name="Google Shape;530;p64"/>
          <p:cNvCxnSpPr/>
          <p:nvPr/>
        </p:nvCxnSpPr>
        <p:spPr>
          <a:xfrm rot="10800000">
            <a:off x="4427537" y="6165850"/>
            <a:ext cx="0" cy="71437"/>
          </a:xfrm>
          <a:prstGeom prst="straightConnector1">
            <a:avLst/>
          </a:prstGeom>
          <a:noFill/>
          <a:ln w="9525" cap="flat" cmpd="sng">
            <a:solidFill>
              <a:schemeClr val="dk1"/>
            </a:solidFill>
            <a:prstDash val="solid"/>
            <a:miter lim="800000"/>
            <a:headEnd type="none" w="med" len="med"/>
            <a:tailEnd type="none" w="med" len="med"/>
          </a:ln>
        </p:spPr>
      </p:cxnSp>
      <p:cxnSp>
        <p:nvCxnSpPr>
          <p:cNvPr id="531" name="Google Shape;531;p64"/>
          <p:cNvCxnSpPr/>
          <p:nvPr/>
        </p:nvCxnSpPr>
        <p:spPr>
          <a:xfrm rot="10800000">
            <a:off x="4932362" y="5734050"/>
            <a:ext cx="0" cy="71437"/>
          </a:xfrm>
          <a:prstGeom prst="straightConnector1">
            <a:avLst/>
          </a:prstGeom>
          <a:noFill/>
          <a:ln w="9525" cap="flat" cmpd="sng">
            <a:solidFill>
              <a:schemeClr val="dk1"/>
            </a:solidFill>
            <a:prstDash val="solid"/>
            <a:miter lim="800000"/>
            <a:headEnd type="none" w="med" len="med"/>
            <a:tailEnd type="none" w="med" len="med"/>
          </a:ln>
        </p:spPr>
      </p:cxnSp>
      <p:cxnSp>
        <p:nvCxnSpPr>
          <p:cNvPr id="532" name="Google Shape;532;p64"/>
          <p:cNvCxnSpPr/>
          <p:nvPr/>
        </p:nvCxnSpPr>
        <p:spPr>
          <a:xfrm rot="10800000">
            <a:off x="5148262" y="5734050"/>
            <a:ext cx="0" cy="71437"/>
          </a:xfrm>
          <a:prstGeom prst="straightConnector1">
            <a:avLst/>
          </a:prstGeom>
          <a:noFill/>
          <a:ln w="9525" cap="flat" cmpd="sng">
            <a:solidFill>
              <a:schemeClr val="dk1"/>
            </a:solidFill>
            <a:prstDash val="solid"/>
            <a:miter lim="800000"/>
            <a:headEnd type="none" w="med" len="med"/>
            <a:tailEnd type="none" w="med" len="med"/>
          </a:ln>
        </p:spPr>
      </p:cxnSp>
      <p:sp>
        <p:nvSpPr>
          <p:cNvPr id="533" name="Google Shape;533;p64"/>
          <p:cNvSpPr txBox="1"/>
          <p:nvPr/>
        </p:nvSpPr>
        <p:spPr>
          <a:xfrm>
            <a:off x="1908175" y="1635125"/>
            <a:ext cx="1236662" cy="64611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Arial"/>
              <a:buNone/>
            </a:pPr>
            <a:r>
              <a:rPr lang="en-US" sz="1800" b="0" i="0" u="none">
                <a:solidFill>
                  <a:schemeClr val="dk1"/>
                </a:solidFill>
                <a:latin typeface="Arial"/>
                <a:ea typeface="Arial"/>
                <a:cs typeface="Arial"/>
                <a:sym typeface="Arial"/>
              </a:rPr>
              <a:t>Blauwe </a:t>
            </a:r>
            <a:endParaRPr/>
          </a:p>
          <a:p>
            <a:pPr marL="0" marR="0" lvl="0" indent="0" algn="l" rtl="0">
              <a:lnSpc>
                <a:spcPct val="100000"/>
              </a:lnSpc>
              <a:spcBef>
                <a:spcPts val="0"/>
              </a:spcBef>
              <a:spcAft>
                <a:spcPts val="0"/>
              </a:spcAft>
              <a:buClr>
                <a:schemeClr val="dk1"/>
              </a:buClr>
              <a:buSzPts val="1800"/>
              <a:buFont typeface="Arial"/>
              <a:buNone/>
            </a:pPr>
            <a:r>
              <a:rPr lang="en-US" sz="1800" b="0" i="0" u="none">
                <a:solidFill>
                  <a:schemeClr val="dk1"/>
                </a:solidFill>
                <a:latin typeface="Arial"/>
                <a:ea typeface="Arial"/>
                <a:cs typeface="Arial"/>
                <a:sym typeface="Arial"/>
              </a:rPr>
              <a:t>Kamer (A)</a:t>
            </a:r>
            <a:endParaRPr/>
          </a:p>
        </p:txBody>
      </p:sp>
      <p:sp>
        <p:nvSpPr>
          <p:cNvPr id="534" name="Google Shape;534;p64"/>
          <p:cNvSpPr txBox="1"/>
          <p:nvPr/>
        </p:nvSpPr>
        <p:spPr>
          <a:xfrm>
            <a:off x="3995737" y="1635125"/>
            <a:ext cx="1236662" cy="64611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Arial"/>
              <a:buNone/>
            </a:pPr>
            <a:r>
              <a:rPr lang="en-US" sz="1800" b="0" i="0" u="none">
                <a:solidFill>
                  <a:schemeClr val="dk1"/>
                </a:solidFill>
                <a:latin typeface="Arial"/>
                <a:ea typeface="Arial"/>
                <a:cs typeface="Arial"/>
                <a:sym typeface="Arial"/>
              </a:rPr>
              <a:t>Rode </a:t>
            </a:r>
            <a:endParaRPr/>
          </a:p>
          <a:p>
            <a:pPr marL="0" marR="0" lvl="0" indent="0" algn="l" rtl="0">
              <a:lnSpc>
                <a:spcPct val="100000"/>
              </a:lnSpc>
              <a:spcBef>
                <a:spcPts val="0"/>
              </a:spcBef>
              <a:spcAft>
                <a:spcPts val="0"/>
              </a:spcAft>
              <a:buClr>
                <a:schemeClr val="dk1"/>
              </a:buClr>
              <a:buSzPts val="1800"/>
              <a:buFont typeface="Arial"/>
              <a:buNone/>
            </a:pPr>
            <a:r>
              <a:rPr lang="en-US" sz="1800" b="0" i="0" u="none">
                <a:solidFill>
                  <a:schemeClr val="dk1"/>
                </a:solidFill>
                <a:latin typeface="Arial"/>
                <a:ea typeface="Arial"/>
                <a:cs typeface="Arial"/>
                <a:sym typeface="Arial"/>
              </a:rPr>
              <a:t>Kamer (B)</a:t>
            </a:r>
            <a:endParaRPr/>
          </a:p>
        </p:txBody>
      </p:sp>
      <p:sp>
        <p:nvSpPr>
          <p:cNvPr id="535" name="Google Shape;535;p64"/>
          <p:cNvSpPr txBox="1"/>
          <p:nvPr/>
        </p:nvSpPr>
        <p:spPr>
          <a:xfrm>
            <a:off x="6659562" y="1213075"/>
            <a:ext cx="1236600" cy="646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Arial"/>
              <a:buNone/>
            </a:pPr>
            <a:r>
              <a:rPr lang="en-US" sz="1800" b="0" i="0" u="none">
                <a:solidFill>
                  <a:schemeClr val="dk1"/>
                </a:solidFill>
                <a:latin typeface="Arial"/>
                <a:ea typeface="Arial"/>
                <a:cs typeface="Arial"/>
                <a:sym typeface="Arial"/>
              </a:rPr>
              <a:t>Blauwe </a:t>
            </a:r>
            <a:endParaRPr/>
          </a:p>
          <a:p>
            <a:pPr marL="0" marR="0" lvl="0" indent="0" algn="l" rtl="0">
              <a:lnSpc>
                <a:spcPct val="100000"/>
              </a:lnSpc>
              <a:spcBef>
                <a:spcPts val="0"/>
              </a:spcBef>
              <a:spcAft>
                <a:spcPts val="0"/>
              </a:spcAft>
              <a:buClr>
                <a:schemeClr val="dk1"/>
              </a:buClr>
              <a:buSzPts val="1800"/>
              <a:buFont typeface="Arial"/>
              <a:buNone/>
            </a:pPr>
            <a:r>
              <a:rPr lang="en-US" sz="1800" b="0" i="0" u="none">
                <a:solidFill>
                  <a:schemeClr val="dk1"/>
                </a:solidFill>
                <a:latin typeface="Arial"/>
                <a:ea typeface="Arial"/>
                <a:cs typeface="Arial"/>
                <a:sym typeface="Arial"/>
              </a:rPr>
              <a:t>Kamer (A)</a:t>
            </a:r>
            <a:endParaRPr/>
          </a:p>
        </p:txBody>
      </p:sp>
      <p:sp>
        <p:nvSpPr>
          <p:cNvPr id="536" name="Google Shape;536;p64"/>
          <p:cNvSpPr txBox="1"/>
          <p:nvPr/>
        </p:nvSpPr>
        <p:spPr>
          <a:xfrm>
            <a:off x="6684287" y="1852562"/>
            <a:ext cx="1249500" cy="646200"/>
          </a:xfrm>
          <a:prstGeom prst="rect">
            <a:avLst/>
          </a:prstGeom>
          <a:solidFill>
            <a:schemeClr val="l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Arial"/>
              <a:buNone/>
            </a:pPr>
            <a:r>
              <a:rPr lang="en-US" sz="1800">
                <a:solidFill>
                  <a:schemeClr val="dk1"/>
                </a:solidFill>
              </a:rPr>
              <a:t>     of</a:t>
            </a:r>
            <a:endParaRPr sz="1800">
              <a:solidFill>
                <a:schemeClr val="dk1"/>
              </a:solidFill>
            </a:endParaRPr>
          </a:p>
          <a:p>
            <a:pPr marL="0" marR="0" lvl="0" indent="0" algn="l" rtl="0">
              <a:lnSpc>
                <a:spcPct val="100000"/>
              </a:lnSpc>
              <a:spcBef>
                <a:spcPts val="0"/>
              </a:spcBef>
              <a:spcAft>
                <a:spcPts val="0"/>
              </a:spcAft>
              <a:buClr>
                <a:schemeClr val="dk1"/>
              </a:buClr>
              <a:buSzPts val="1800"/>
              <a:buFont typeface="Arial"/>
              <a:buNone/>
            </a:pPr>
            <a:r>
              <a:rPr lang="en-US" sz="1800" b="0" i="0" u="none">
                <a:solidFill>
                  <a:schemeClr val="dk1"/>
                </a:solidFill>
                <a:latin typeface="Arial"/>
                <a:ea typeface="Arial"/>
                <a:cs typeface="Arial"/>
                <a:sym typeface="Arial"/>
              </a:rPr>
              <a:t>Groene </a:t>
            </a:r>
            <a:endParaRPr/>
          </a:p>
          <a:p>
            <a:pPr marL="0" marR="0" lvl="0" indent="0" algn="l" rtl="0">
              <a:lnSpc>
                <a:spcPct val="100000"/>
              </a:lnSpc>
              <a:spcBef>
                <a:spcPts val="0"/>
              </a:spcBef>
              <a:spcAft>
                <a:spcPts val="0"/>
              </a:spcAft>
              <a:buClr>
                <a:schemeClr val="dk1"/>
              </a:buClr>
              <a:buSzPts val="1800"/>
              <a:buFont typeface="Arial"/>
              <a:buNone/>
            </a:pPr>
            <a:r>
              <a:rPr lang="en-US" sz="1800" b="0" i="0" u="none">
                <a:solidFill>
                  <a:schemeClr val="dk1"/>
                </a:solidFill>
                <a:latin typeface="Arial"/>
                <a:ea typeface="Arial"/>
                <a:cs typeface="Arial"/>
                <a:sym typeface="Arial"/>
              </a:rPr>
              <a:t>Kamer (C)</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14"/>
                                        </p:tgtEl>
                                        <p:attrNameLst>
                                          <p:attrName>style.visibility</p:attrName>
                                        </p:attrNameLst>
                                      </p:cBhvr>
                                      <p:to>
                                        <p:strVal val="visible"/>
                                      </p:to>
                                    </p:set>
                                    <p:animEffect transition="in" filter="fade">
                                      <p:cBhvr>
                                        <p:cTn id="7" dur="500"/>
                                        <p:tgtEl>
                                          <p:spTgt spid="5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10"/>
                                        </p:tgtEl>
                                        <p:attrNameLst>
                                          <p:attrName>style.visibility</p:attrName>
                                        </p:attrNameLst>
                                      </p:cBhvr>
                                      <p:to>
                                        <p:strVal val="visible"/>
                                      </p:to>
                                    </p:set>
                                    <p:animEffect transition="in" filter="fade">
                                      <p:cBhvr>
                                        <p:cTn id="12" dur="500"/>
                                        <p:tgtEl>
                                          <p:spTgt spid="5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36"/>
                                        </p:tgtEl>
                                        <p:attrNameLst>
                                          <p:attrName>style.visibility</p:attrName>
                                        </p:attrNameLst>
                                      </p:cBhvr>
                                      <p:to>
                                        <p:strVal val="visible"/>
                                      </p:to>
                                    </p:set>
                                    <p:animEffect transition="in" filter="fade">
                                      <p:cBhvr>
                                        <p:cTn id="17" dur="1000"/>
                                        <p:tgtEl>
                                          <p:spTgt spid="5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41"/>
        <p:cNvGrpSpPr/>
        <p:nvPr/>
      </p:nvGrpSpPr>
      <p:grpSpPr>
        <a:xfrm>
          <a:off x="0" y="0"/>
          <a:ext cx="0" cy="0"/>
          <a:chOff x="0" y="0"/>
          <a:chExt cx="0" cy="0"/>
        </a:xfrm>
      </p:grpSpPr>
      <p:sp>
        <p:nvSpPr>
          <p:cNvPr id="542" name="Google Shape;542;p65"/>
          <p:cNvSpPr txBox="1">
            <a:spLocks noGrp="1"/>
          </p:cNvSpPr>
          <p:nvPr>
            <p:ph type="body" idx="1"/>
          </p:nvPr>
        </p:nvSpPr>
        <p:spPr>
          <a:xfrm>
            <a:off x="457200" y="402550"/>
            <a:ext cx="8229600" cy="57237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r>
              <a:rPr lang="en-US" sz="2800"/>
              <a:t>Oefenvraag 17: Vanuit het perspectief van het model van Bouton kan je spontaan herstel zien als een voorbeeld van</a:t>
            </a:r>
            <a:endParaRPr sz="2800"/>
          </a:p>
          <a:p>
            <a:pPr marL="0" lvl="0" indent="0" algn="l" rtl="0">
              <a:spcBef>
                <a:spcPts val="360"/>
              </a:spcBef>
              <a:spcAft>
                <a:spcPts val="0"/>
              </a:spcAft>
              <a:buNone/>
            </a:pPr>
            <a:endParaRPr sz="2800"/>
          </a:p>
          <a:p>
            <a:pPr marL="457200" lvl="0" indent="-406400" algn="l" rtl="0">
              <a:spcBef>
                <a:spcPts val="360"/>
              </a:spcBef>
              <a:spcAft>
                <a:spcPts val="0"/>
              </a:spcAft>
              <a:buSzPts val="2800"/>
              <a:buAutoNum type="alphaLcParenR"/>
            </a:pPr>
            <a:r>
              <a:rPr lang="en-US" sz="2800"/>
              <a:t>uitdoving</a:t>
            </a:r>
            <a:endParaRPr sz="2800"/>
          </a:p>
          <a:p>
            <a:pPr marL="457200" lvl="0" indent="-406400" algn="l" rtl="0">
              <a:spcBef>
                <a:spcPts val="0"/>
              </a:spcBef>
              <a:spcAft>
                <a:spcPts val="0"/>
              </a:spcAft>
              <a:buSzPts val="2800"/>
              <a:buAutoNum type="alphaLcParenR"/>
            </a:pPr>
            <a:r>
              <a:rPr lang="en-US" sz="2800"/>
              <a:t>ABA renewal</a:t>
            </a:r>
            <a:endParaRPr sz="2800"/>
          </a:p>
          <a:p>
            <a:pPr marL="457200" lvl="0" indent="-406400" algn="l" rtl="0">
              <a:spcBef>
                <a:spcPts val="0"/>
              </a:spcBef>
              <a:spcAft>
                <a:spcPts val="0"/>
              </a:spcAft>
              <a:buSzPts val="2800"/>
              <a:buAutoNum type="alphaLcParenR"/>
            </a:pPr>
            <a:r>
              <a:rPr lang="en-US" sz="2800"/>
              <a:t>US reinstatement</a:t>
            </a:r>
            <a:endParaRPr sz="2800"/>
          </a:p>
          <a:p>
            <a:pPr marL="457200" lvl="0" indent="-406400" algn="l" rtl="0">
              <a:spcBef>
                <a:spcPts val="0"/>
              </a:spcBef>
              <a:spcAft>
                <a:spcPts val="0"/>
              </a:spcAft>
              <a:buSzPts val="2800"/>
              <a:buAutoNum type="alphaLcParenR"/>
            </a:pPr>
            <a:r>
              <a:rPr lang="en-US" sz="2800"/>
              <a:t>ABC renewal</a:t>
            </a:r>
            <a:endParaRPr sz="2800"/>
          </a:p>
        </p:txBody>
      </p:sp>
      <p:pic>
        <p:nvPicPr>
          <p:cNvPr id="543" name="Google Shape;543;p65">
            <a:hlinkClick r:id="rId3"/>
          </p:cNvPr>
          <p:cNvPicPr preferRelativeResize="0"/>
          <p:nvPr/>
        </p:nvPicPr>
        <p:blipFill>
          <a:blip r:embed="rId4">
            <a:alphaModFix/>
          </a:blip>
          <a:stretch>
            <a:fillRect/>
          </a:stretch>
        </p:blipFill>
        <p:spPr>
          <a:xfrm>
            <a:off x="0" y="6143625"/>
            <a:ext cx="9144000" cy="714375"/>
          </a:xfrm>
          <a:prstGeom prst="rect">
            <a:avLst/>
          </a:prstGeom>
          <a:noFill/>
          <a:ln>
            <a:noFill/>
          </a:ln>
        </p:spPr>
      </p:pic>
      <p:sp>
        <p:nvSpPr>
          <p:cNvPr id="544" name="Google Shape;544;p65">
            <a:hlinkClick r:id="rId5"/>
          </p:cNvPr>
          <p:cNvSpPr/>
          <p:nvPr/>
        </p:nvSpPr>
        <p:spPr>
          <a:xfrm>
            <a:off x="0" y="5207000"/>
            <a:ext cx="12600" cy="12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548"/>
        <p:cNvGrpSpPr/>
        <p:nvPr/>
      </p:nvGrpSpPr>
      <p:grpSpPr>
        <a:xfrm>
          <a:off x="0" y="0"/>
          <a:ext cx="0" cy="0"/>
          <a:chOff x="0" y="0"/>
          <a:chExt cx="0" cy="0"/>
        </a:xfrm>
      </p:grpSpPr>
      <p:sp>
        <p:nvSpPr>
          <p:cNvPr id="549" name="Google Shape;549;p66"/>
          <p:cNvSpPr txBox="1">
            <a:spLocks noGrp="1"/>
          </p:cNvSpPr>
          <p:nvPr>
            <p:ph type="body" idx="1"/>
          </p:nvPr>
        </p:nvSpPr>
        <p:spPr>
          <a:xfrm>
            <a:off x="685800" y="260350"/>
            <a:ext cx="7772400" cy="583565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3200"/>
              <a:buFont typeface="Arial"/>
              <a:buNone/>
            </a:pPr>
            <a:r>
              <a:rPr lang="en-US" sz="3200" b="0" i="0" u="none">
                <a:solidFill>
                  <a:schemeClr val="dk1"/>
                </a:solidFill>
                <a:latin typeface="Arial"/>
                <a:ea typeface="Arial"/>
                <a:cs typeface="Arial"/>
                <a:sym typeface="Arial"/>
              </a:rPr>
              <a:t>Spontaan Herstel</a:t>
            </a:r>
            <a:endParaRPr/>
          </a:p>
        </p:txBody>
      </p:sp>
      <p:cxnSp>
        <p:nvCxnSpPr>
          <p:cNvPr id="550" name="Google Shape;550;p66"/>
          <p:cNvCxnSpPr/>
          <p:nvPr/>
        </p:nvCxnSpPr>
        <p:spPr>
          <a:xfrm rot="10800000" flipH="1">
            <a:off x="1116012" y="1628775"/>
            <a:ext cx="71437" cy="4176712"/>
          </a:xfrm>
          <a:prstGeom prst="straightConnector1">
            <a:avLst/>
          </a:prstGeom>
          <a:noFill/>
          <a:ln w="9525" cap="flat" cmpd="sng">
            <a:solidFill>
              <a:schemeClr val="dk1"/>
            </a:solidFill>
            <a:prstDash val="solid"/>
            <a:miter lim="800000"/>
            <a:headEnd type="none" w="med" len="med"/>
            <a:tailEnd type="triangle" w="med" len="med"/>
          </a:ln>
        </p:spPr>
      </p:cxnSp>
      <p:cxnSp>
        <p:nvCxnSpPr>
          <p:cNvPr id="551" name="Google Shape;551;p66"/>
          <p:cNvCxnSpPr/>
          <p:nvPr/>
        </p:nvCxnSpPr>
        <p:spPr>
          <a:xfrm>
            <a:off x="1116012" y="5805487"/>
            <a:ext cx="6840537" cy="0"/>
          </a:xfrm>
          <a:prstGeom prst="straightConnector1">
            <a:avLst/>
          </a:prstGeom>
          <a:noFill/>
          <a:ln w="9525" cap="flat" cmpd="sng">
            <a:solidFill>
              <a:schemeClr val="dk1"/>
            </a:solidFill>
            <a:prstDash val="solid"/>
            <a:miter lim="800000"/>
            <a:headEnd type="none" w="med" len="med"/>
            <a:tailEnd type="triangle" w="med" len="med"/>
          </a:ln>
        </p:spPr>
      </p:cxnSp>
      <p:sp>
        <p:nvSpPr>
          <p:cNvPr id="552" name="Google Shape;552;p66"/>
          <p:cNvSpPr/>
          <p:nvPr/>
        </p:nvSpPr>
        <p:spPr>
          <a:xfrm>
            <a:off x="1258887" y="2276475"/>
            <a:ext cx="1873250" cy="3529012"/>
          </a:xfrm>
          <a:custGeom>
            <a:avLst/>
            <a:gdLst/>
            <a:ahLst/>
            <a:cxnLst/>
            <a:rect l="l" t="t" r="r" b="b"/>
            <a:pathLst>
              <a:path w="1906" h="2404" extrusionOk="0">
                <a:moveTo>
                  <a:pt x="0" y="2404"/>
                </a:moveTo>
                <a:cubicBezTo>
                  <a:pt x="227" y="1629"/>
                  <a:pt x="454" y="854"/>
                  <a:pt x="772" y="453"/>
                </a:cubicBezTo>
                <a:cubicBezTo>
                  <a:pt x="1090" y="52"/>
                  <a:pt x="1498" y="26"/>
                  <a:pt x="1906" y="0"/>
                </a:cubicBezTo>
              </a:path>
            </a:pathLst>
          </a:custGeom>
          <a:no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553" name="Google Shape;553;p66"/>
          <p:cNvSpPr/>
          <p:nvPr/>
        </p:nvSpPr>
        <p:spPr>
          <a:xfrm>
            <a:off x="3492500" y="2276475"/>
            <a:ext cx="2016125" cy="3457575"/>
          </a:xfrm>
          <a:custGeom>
            <a:avLst/>
            <a:gdLst/>
            <a:ahLst/>
            <a:cxnLst/>
            <a:rect l="l" t="t" r="r" b="b"/>
            <a:pathLst>
              <a:path w="1270" h="2178" extrusionOk="0">
                <a:moveTo>
                  <a:pt x="0" y="0"/>
                </a:moveTo>
                <a:cubicBezTo>
                  <a:pt x="98" y="703"/>
                  <a:pt x="196" y="1406"/>
                  <a:pt x="408" y="1769"/>
                </a:cubicBezTo>
                <a:cubicBezTo>
                  <a:pt x="620" y="2132"/>
                  <a:pt x="1126" y="2110"/>
                  <a:pt x="1270" y="2178"/>
                </a:cubicBezTo>
              </a:path>
            </a:pathLst>
          </a:custGeom>
          <a:no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cxnSp>
        <p:nvCxnSpPr>
          <p:cNvPr id="554" name="Google Shape;554;p66"/>
          <p:cNvCxnSpPr/>
          <p:nvPr/>
        </p:nvCxnSpPr>
        <p:spPr>
          <a:xfrm rot="10800000">
            <a:off x="7019925" y="3500437"/>
            <a:ext cx="0" cy="2305050"/>
          </a:xfrm>
          <a:prstGeom prst="straightConnector1">
            <a:avLst/>
          </a:prstGeom>
          <a:noFill/>
          <a:ln w="9525" cap="flat" cmpd="sng">
            <a:solidFill>
              <a:schemeClr val="dk1"/>
            </a:solidFill>
            <a:prstDash val="solid"/>
            <a:miter lim="800000"/>
            <a:headEnd type="none" w="med" len="med"/>
            <a:tailEnd type="none" w="med" len="med"/>
          </a:ln>
        </p:spPr>
      </p:cxnSp>
      <p:sp>
        <p:nvSpPr>
          <p:cNvPr id="555" name="Google Shape;555;p66"/>
          <p:cNvSpPr txBox="1"/>
          <p:nvPr/>
        </p:nvSpPr>
        <p:spPr>
          <a:xfrm>
            <a:off x="468312" y="1916112"/>
            <a:ext cx="657225" cy="51911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CR</a:t>
            </a:r>
            <a:endParaRPr/>
          </a:p>
        </p:txBody>
      </p:sp>
      <p:sp>
        <p:nvSpPr>
          <p:cNvPr id="556" name="Google Shape;556;p66"/>
          <p:cNvSpPr txBox="1"/>
          <p:nvPr/>
        </p:nvSpPr>
        <p:spPr>
          <a:xfrm>
            <a:off x="1619250" y="5949950"/>
            <a:ext cx="1193800" cy="51911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CS-US</a:t>
            </a:r>
            <a:endParaRPr/>
          </a:p>
        </p:txBody>
      </p:sp>
      <p:sp>
        <p:nvSpPr>
          <p:cNvPr id="557" name="Google Shape;557;p66"/>
          <p:cNvSpPr txBox="1"/>
          <p:nvPr/>
        </p:nvSpPr>
        <p:spPr>
          <a:xfrm>
            <a:off x="3635375" y="5949950"/>
            <a:ext cx="1554162" cy="51911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CS alleen</a:t>
            </a:r>
            <a:endParaRPr/>
          </a:p>
        </p:txBody>
      </p:sp>
      <p:sp>
        <p:nvSpPr>
          <p:cNvPr id="558" name="Google Shape;558;p66"/>
          <p:cNvSpPr txBox="1"/>
          <p:nvPr/>
        </p:nvSpPr>
        <p:spPr>
          <a:xfrm>
            <a:off x="6659562" y="5876925"/>
            <a:ext cx="1319212" cy="51911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Test CS</a:t>
            </a:r>
            <a:endParaRPr/>
          </a:p>
        </p:txBody>
      </p:sp>
      <p:cxnSp>
        <p:nvCxnSpPr>
          <p:cNvPr id="559" name="Google Shape;559;p66"/>
          <p:cNvCxnSpPr/>
          <p:nvPr/>
        </p:nvCxnSpPr>
        <p:spPr>
          <a:xfrm rot="10800000">
            <a:off x="1547812" y="5734050"/>
            <a:ext cx="0" cy="71437"/>
          </a:xfrm>
          <a:prstGeom prst="straightConnector1">
            <a:avLst/>
          </a:prstGeom>
          <a:noFill/>
          <a:ln w="9525" cap="flat" cmpd="sng">
            <a:solidFill>
              <a:schemeClr val="dk1"/>
            </a:solidFill>
            <a:prstDash val="solid"/>
            <a:miter lim="800000"/>
            <a:headEnd type="none" w="med" len="med"/>
            <a:tailEnd type="none" w="med" len="med"/>
          </a:ln>
        </p:spPr>
      </p:cxnSp>
      <p:cxnSp>
        <p:nvCxnSpPr>
          <p:cNvPr id="560" name="Google Shape;560;p66"/>
          <p:cNvCxnSpPr/>
          <p:nvPr/>
        </p:nvCxnSpPr>
        <p:spPr>
          <a:xfrm rot="10800000">
            <a:off x="1763712" y="5734050"/>
            <a:ext cx="0" cy="71437"/>
          </a:xfrm>
          <a:prstGeom prst="straightConnector1">
            <a:avLst/>
          </a:prstGeom>
          <a:noFill/>
          <a:ln w="9525" cap="flat" cmpd="sng">
            <a:solidFill>
              <a:schemeClr val="dk1"/>
            </a:solidFill>
            <a:prstDash val="solid"/>
            <a:miter lim="800000"/>
            <a:headEnd type="none" w="med" len="med"/>
            <a:tailEnd type="none" w="med" len="med"/>
          </a:ln>
        </p:spPr>
      </p:cxnSp>
      <p:cxnSp>
        <p:nvCxnSpPr>
          <p:cNvPr id="561" name="Google Shape;561;p66"/>
          <p:cNvCxnSpPr/>
          <p:nvPr/>
        </p:nvCxnSpPr>
        <p:spPr>
          <a:xfrm rot="10800000">
            <a:off x="1979612" y="5734050"/>
            <a:ext cx="0" cy="71437"/>
          </a:xfrm>
          <a:prstGeom prst="straightConnector1">
            <a:avLst/>
          </a:prstGeom>
          <a:noFill/>
          <a:ln w="9525" cap="flat" cmpd="sng">
            <a:solidFill>
              <a:schemeClr val="dk1"/>
            </a:solidFill>
            <a:prstDash val="solid"/>
            <a:miter lim="800000"/>
            <a:headEnd type="none" w="med" len="med"/>
            <a:tailEnd type="none" w="med" len="med"/>
          </a:ln>
        </p:spPr>
      </p:cxnSp>
      <p:cxnSp>
        <p:nvCxnSpPr>
          <p:cNvPr id="562" name="Google Shape;562;p66"/>
          <p:cNvCxnSpPr/>
          <p:nvPr/>
        </p:nvCxnSpPr>
        <p:spPr>
          <a:xfrm rot="10800000">
            <a:off x="2195512" y="5734050"/>
            <a:ext cx="0" cy="71437"/>
          </a:xfrm>
          <a:prstGeom prst="straightConnector1">
            <a:avLst/>
          </a:prstGeom>
          <a:noFill/>
          <a:ln w="9525" cap="flat" cmpd="sng">
            <a:solidFill>
              <a:schemeClr val="dk1"/>
            </a:solidFill>
            <a:prstDash val="solid"/>
            <a:miter lim="800000"/>
            <a:headEnd type="none" w="med" len="med"/>
            <a:tailEnd type="none" w="med" len="med"/>
          </a:ln>
        </p:spPr>
      </p:cxnSp>
      <p:cxnSp>
        <p:nvCxnSpPr>
          <p:cNvPr id="563" name="Google Shape;563;p66"/>
          <p:cNvCxnSpPr/>
          <p:nvPr/>
        </p:nvCxnSpPr>
        <p:spPr>
          <a:xfrm rot="10800000">
            <a:off x="2411412" y="5734050"/>
            <a:ext cx="0" cy="71437"/>
          </a:xfrm>
          <a:prstGeom prst="straightConnector1">
            <a:avLst/>
          </a:prstGeom>
          <a:noFill/>
          <a:ln w="9525" cap="flat" cmpd="sng">
            <a:solidFill>
              <a:schemeClr val="dk1"/>
            </a:solidFill>
            <a:prstDash val="solid"/>
            <a:miter lim="800000"/>
            <a:headEnd type="none" w="med" len="med"/>
            <a:tailEnd type="none" w="med" len="med"/>
          </a:ln>
        </p:spPr>
      </p:cxnSp>
      <p:cxnSp>
        <p:nvCxnSpPr>
          <p:cNvPr id="564" name="Google Shape;564;p66"/>
          <p:cNvCxnSpPr/>
          <p:nvPr/>
        </p:nvCxnSpPr>
        <p:spPr>
          <a:xfrm rot="10800000">
            <a:off x="2627312" y="5734050"/>
            <a:ext cx="0" cy="71437"/>
          </a:xfrm>
          <a:prstGeom prst="straightConnector1">
            <a:avLst/>
          </a:prstGeom>
          <a:noFill/>
          <a:ln w="9525" cap="flat" cmpd="sng">
            <a:solidFill>
              <a:schemeClr val="dk1"/>
            </a:solidFill>
            <a:prstDash val="solid"/>
            <a:miter lim="800000"/>
            <a:headEnd type="none" w="med" len="med"/>
            <a:tailEnd type="none" w="med" len="med"/>
          </a:ln>
        </p:spPr>
      </p:cxnSp>
      <p:cxnSp>
        <p:nvCxnSpPr>
          <p:cNvPr id="565" name="Google Shape;565;p66"/>
          <p:cNvCxnSpPr/>
          <p:nvPr/>
        </p:nvCxnSpPr>
        <p:spPr>
          <a:xfrm rot="10800000">
            <a:off x="1979612" y="6165850"/>
            <a:ext cx="0" cy="71437"/>
          </a:xfrm>
          <a:prstGeom prst="straightConnector1">
            <a:avLst/>
          </a:prstGeom>
          <a:noFill/>
          <a:ln w="9525" cap="flat" cmpd="sng">
            <a:solidFill>
              <a:schemeClr val="dk1"/>
            </a:solidFill>
            <a:prstDash val="solid"/>
            <a:miter lim="800000"/>
            <a:headEnd type="none" w="med" len="med"/>
            <a:tailEnd type="none" w="med" len="med"/>
          </a:ln>
        </p:spPr>
      </p:cxnSp>
      <p:cxnSp>
        <p:nvCxnSpPr>
          <p:cNvPr id="566" name="Google Shape;566;p66"/>
          <p:cNvCxnSpPr/>
          <p:nvPr/>
        </p:nvCxnSpPr>
        <p:spPr>
          <a:xfrm rot="10800000">
            <a:off x="2771775" y="5734050"/>
            <a:ext cx="0" cy="71437"/>
          </a:xfrm>
          <a:prstGeom prst="straightConnector1">
            <a:avLst/>
          </a:prstGeom>
          <a:noFill/>
          <a:ln w="9525" cap="flat" cmpd="sng">
            <a:solidFill>
              <a:schemeClr val="dk1"/>
            </a:solidFill>
            <a:prstDash val="solid"/>
            <a:miter lim="800000"/>
            <a:headEnd type="none" w="med" len="med"/>
            <a:tailEnd type="none" w="med" len="med"/>
          </a:ln>
        </p:spPr>
      </p:cxnSp>
      <p:cxnSp>
        <p:nvCxnSpPr>
          <p:cNvPr id="567" name="Google Shape;567;p66"/>
          <p:cNvCxnSpPr/>
          <p:nvPr/>
        </p:nvCxnSpPr>
        <p:spPr>
          <a:xfrm rot="10800000">
            <a:off x="3635375" y="5734050"/>
            <a:ext cx="0" cy="71437"/>
          </a:xfrm>
          <a:prstGeom prst="straightConnector1">
            <a:avLst/>
          </a:prstGeom>
          <a:noFill/>
          <a:ln w="9525" cap="flat" cmpd="sng">
            <a:solidFill>
              <a:schemeClr val="dk1"/>
            </a:solidFill>
            <a:prstDash val="solid"/>
            <a:miter lim="800000"/>
            <a:headEnd type="none" w="med" len="med"/>
            <a:tailEnd type="none" w="med" len="med"/>
          </a:ln>
        </p:spPr>
      </p:cxnSp>
      <p:cxnSp>
        <p:nvCxnSpPr>
          <p:cNvPr id="568" name="Google Shape;568;p66"/>
          <p:cNvCxnSpPr/>
          <p:nvPr/>
        </p:nvCxnSpPr>
        <p:spPr>
          <a:xfrm rot="10800000">
            <a:off x="3779837" y="5734050"/>
            <a:ext cx="0" cy="71437"/>
          </a:xfrm>
          <a:prstGeom prst="straightConnector1">
            <a:avLst/>
          </a:prstGeom>
          <a:noFill/>
          <a:ln w="9525" cap="flat" cmpd="sng">
            <a:solidFill>
              <a:schemeClr val="dk1"/>
            </a:solidFill>
            <a:prstDash val="solid"/>
            <a:miter lim="800000"/>
            <a:headEnd type="none" w="med" len="med"/>
            <a:tailEnd type="none" w="med" len="med"/>
          </a:ln>
        </p:spPr>
      </p:cxnSp>
      <p:cxnSp>
        <p:nvCxnSpPr>
          <p:cNvPr id="569" name="Google Shape;569;p66"/>
          <p:cNvCxnSpPr/>
          <p:nvPr/>
        </p:nvCxnSpPr>
        <p:spPr>
          <a:xfrm rot="10800000">
            <a:off x="3995737" y="5734050"/>
            <a:ext cx="0" cy="71437"/>
          </a:xfrm>
          <a:prstGeom prst="straightConnector1">
            <a:avLst/>
          </a:prstGeom>
          <a:noFill/>
          <a:ln w="9525" cap="flat" cmpd="sng">
            <a:solidFill>
              <a:schemeClr val="dk1"/>
            </a:solidFill>
            <a:prstDash val="solid"/>
            <a:miter lim="800000"/>
            <a:headEnd type="none" w="med" len="med"/>
            <a:tailEnd type="none" w="med" len="med"/>
          </a:ln>
        </p:spPr>
      </p:cxnSp>
      <p:cxnSp>
        <p:nvCxnSpPr>
          <p:cNvPr id="570" name="Google Shape;570;p66"/>
          <p:cNvCxnSpPr/>
          <p:nvPr/>
        </p:nvCxnSpPr>
        <p:spPr>
          <a:xfrm rot="10800000">
            <a:off x="4211637" y="5734050"/>
            <a:ext cx="0" cy="71437"/>
          </a:xfrm>
          <a:prstGeom prst="straightConnector1">
            <a:avLst/>
          </a:prstGeom>
          <a:noFill/>
          <a:ln w="9525" cap="flat" cmpd="sng">
            <a:solidFill>
              <a:schemeClr val="dk1"/>
            </a:solidFill>
            <a:prstDash val="solid"/>
            <a:miter lim="800000"/>
            <a:headEnd type="none" w="med" len="med"/>
            <a:tailEnd type="none" w="med" len="med"/>
          </a:ln>
        </p:spPr>
      </p:cxnSp>
      <p:cxnSp>
        <p:nvCxnSpPr>
          <p:cNvPr id="571" name="Google Shape;571;p66"/>
          <p:cNvCxnSpPr/>
          <p:nvPr/>
        </p:nvCxnSpPr>
        <p:spPr>
          <a:xfrm rot="10800000">
            <a:off x="4356100" y="5734050"/>
            <a:ext cx="0" cy="71437"/>
          </a:xfrm>
          <a:prstGeom prst="straightConnector1">
            <a:avLst/>
          </a:prstGeom>
          <a:noFill/>
          <a:ln w="9525" cap="flat" cmpd="sng">
            <a:solidFill>
              <a:schemeClr val="dk1"/>
            </a:solidFill>
            <a:prstDash val="solid"/>
            <a:miter lim="800000"/>
            <a:headEnd type="none" w="med" len="med"/>
            <a:tailEnd type="none" w="med" len="med"/>
          </a:ln>
        </p:spPr>
      </p:cxnSp>
      <p:cxnSp>
        <p:nvCxnSpPr>
          <p:cNvPr id="572" name="Google Shape;572;p66"/>
          <p:cNvCxnSpPr/>
          <p:nvPr/>
        </p:nvCxnSpPr>
        <p:spPr>
          <a:xfrm rot="10800000">
            <a:off x="4572000" y="5734050"/>
            <a:ext cx="0" cy="71437"/>
          </a:xfrm>
          <a:prstGeom prst="straightConnector1">
            <a:avLst/>
          </a:prstGeom>
          <a:noFill/>
          <a:ln w="9525" cap="flat" cmpd="sng">
            <a:solidFill>
              <a:schemeClr val="dk1"/>
            </a:solidFill>
            <a:prstDash val="solid"/>
            <a:miter lim="800000"/>
            <a:headEnd type="none" w="med" len="med"/>
            <a:tailEnd type="none" w="med" len="med"/>
          </a:ln>
        </p:spPr>
      </p:cxnSp>
      <p:cxnSp>
        <p:nvCxnSpPr>
          <p:cNvPr id="573" name="Google Shape;573;p66"/>
          <p:cNvCxnSpPr/>
          <p:nvPr/>
        </p:nvCxnSpPr>
        <p:spPr>
          <a:xfrm rot="10800000">
            <a:off x="4716462" y="5734050"/>
            <a:ext cx="0" cy="71437"/>
          </a:xfrm>
          <a:prstGeom prst="straightConnector1">
            <a:avLst/>
          </a:prstGeom>
          <a:noFill/>
          <a:ln w="9525" cap="flat" cmpd="sng">
            <a:solidFill>
              <a:schemeClr val="dk1"/>
            </a:solidFill>
            <a:prstDash val="solid"/>
            <a:miter lim="800000"/>
            <a:headEnd type="none" w="med" len="med"/>
            <a:tailEnd type="none" w="med" len="med"/>
          </a:ln>
        </p:spPr>
      </p:cxnSp>
      <p:cxnSp>
        <p:nvCxnSpPr>
          <p:cNvPr id="574" name="Google Shape;574;p66"/>
          <p:cNvCxnSpPr/>
          <p:nvPr/>
        </p:nvCxnSpPr>
        <p:spPr>
          <a:xfrm rot="10800000">
            <a:off x="4427537" y="6165850"/>
            <a:ext cx="0" cy="71437"/>
          </a:xfrm>
          <a:prstGeom prst="straightConnector1">
            <a:avLst/>
          </a:prstGeom>
          <a:noFill/>
          <a:ln w="9525" cap="flat" cmpd="sng">
            <a:solidFill>
              <a:schemeClr val="dk1"/>
            </a:solidFill>
            <a:prstDash val="solid"/>
            <a:miter lim="800000"/>
            <a:headEnd type="none" w="med" len="med"/>
            <a:tailEnd type="none" w="med" len="med"/>
          </a:ln>
        </p:spPr>
      </p:cxnSp>
      <p:cxnSp>
        <p:nvCxnSpPr>
          <p:cNvPr id="575" name="Google Shape;575;p66"/>
          <p:cNvCxnSpPr/>
          <p:nvPr/>
        </p:nvCxnSpPr>
        <p:spPr>
          <a:xfrm rot="10800000">
            <a:off x="4932362" y="5734050"/>
            <a:ext cx="0" cy="71437"/>
          </a:xfrm>
          <a:prstGeom prst="straightConnector1">
            <a:avLst/>
          </a:prstGeom>
          <a:noFill/>
          <a:ln w="9525" cap="flat" cmpd="sng">
            <a:solidFill>
              <a:schemeClr val="dk1"/>
            </a:solidFill>
            <a:prstDash val="solid"/>
            <a:miter lim="800000"/>
            <a:headEnd type="none" w="med" len="med"/>
            <a:tailEnd type="none" w="med" len="med"/>
          </a:ln>
        </p:spPr>
      </p:cxnSp>
      <p:cxnSp>
        <p:nvCxnSpPr>
          <p:cNvPr id="576" name="Google Shape;576;p66"/>
          <p:cNvCxnSpPr/>
          <p:nvPr/>
        </p:nvCxnSpPr>
        <p:spPr>
          <a:xfrm rot="10800000">
            <a:off x="5148262" y="5734050"/>
            <a:ext cx="0" cy="71437"/>
          </a:xfrm>
          <a:prstGeom prst="straightConnector1">
            <a:avLst/>
          </a:prstGeom>
          <a:noFill/>
          <a:ln w="9525" cap="flat" cmpd="sng">
            <a:solidFill>
              <a:schemeClr val="dk1"/>
            </a:solidFill>
            <a:prstDash val="solid"/>
            <a:miter lim="800000"/>
            <a:headEnd type="none" w="med" len="med"/>
            <a:tailEnd type="none" w="med" len="med"/>
          </a:ln>
        </p:spPr>
      </p:cxnSp>
      <p:sp>
        <p:nvSpPr>
          <p:cNvPr id="577" name="Google Shape;577;p66"/>
          <p:cNvSpPr txBox="1"/>
          <p:nvPr/>
        </p:nvSpPr>
        <p:spPr>
          <a:xfrm>
            <a:off x="1527175" y="1627187"/>
            <a:ext cx="1625600" cy="3683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Arial"/>
              <a:buNone/>
            </a:pPr>
            <a:r>
              <a:rPr lang="en-US" sz="1800" b="0" i="0" u="none">
                <a:solidFill>
                  <a:schemeClr val="dk1"/>
                </a:solidFill>
                <a:latin typeface="Arial"/>
                <a:ea typeface="Arial"/>
                <a:cs typeface="Arial"/>
                <a:sym typeface="Arial"/>
              </a:rPr>
              <a:t>Tijdsperiode 1</a:t>
            </a:r>
            <a:endParaRPr/>
          </a:p>
        </p:txBody>
      </p:sp>
      <p:sp>
        <p:nvSpPr>
          <p:cNvPr id="578" name="Google Shape;578;p66"/>
          <p:cNvSpPr txBox="1"/>
          <p:nvPr/>
        </p:nvSpPr>
        <p:spPr>
          <a:xfrm>
            <a:off x="3995737" y="1628775"/>
            <a:ext cx="1625600" cy="36988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Arial"/>
              <a:buNone/>
            </a:pPr>
            <a:r>
              <a:rPr lang="en-US" sz="1800" b="0" i="0" u="none">
                <a:solidFill>
                  <a:schemeClr val="dk1"/>
                </a:solidFill>
                <a:latin typeface="Arial"/>
                <a:ea typeface="Arial"/>
                <a:cs typeface="Arial"/>
                <a:sym typeface="Arial"/>
              </a:rPr>
              <a:t>Tijdsperiode 2</a:t>
            </a:r>
            <a:endParaRPr/>
          </a:p>
        </p:txBody>
      </p:sp>
      <p:sp>
        <p:nvSpPr>
          <p:cNvPr id="579" name="Google Shape;579;p66"/>
          <p:cNvSpPr txBox="1"/>
          <p:nvPr/>
        </p:nvSpPr>
        <p:spPr>
          <a:xfrm>
            <a:off x="6376987" y="1631950"/>
            <a:ext cx="1625600" cy="3683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Arial"/>
              <a:buNone/>
            </a:pPr>
            <a:r>
              <a:rPr lang="en-US" sz="1800" b="0" i="0" u="none">
                <a:solidFill>
                  <a:schemeClr val="dk1"/>
                </a:solidFill>
                <a:latin typeface="Arial"/>
                <a:ea typeface="Arial"/>
                <a:cs typeface="Arial"/>
                <a:sym typeface="Arial"/>
              </a:rPr>
              <a:t>Tijdsperiode 3</a:t>
            </a:r>
            <a:endParaRPr/>
          </a:p>
        </p:txBody>
      </p:sp>
      <p:cxnSp>
        <p:nvCxnSpPr>
          <p:cNvPr id="580" name="Google Shape;580;p66"/>
          <p:cNvCxnSpPr/>
          <p:nvPr/>
        </p:nvCxnSpPr>
        <p:spPr>
          <a:xfrm rot="10800000" flipH="1">
            <a:off x="5940425" y="5734050"/>
            <a:ext cx="144462" cy="215900"/>
          </a:xfrm>
          <a:prstGeom prst="straightConnector1">
            <a:avLst/>
          </a:prstGeom>
          <a:noFill/>
          <a:ln w="9525" cap="flat" cmpd="sng">
            <a:solidFill>
              <a:schemeClr val="dk1"/>
            </a:solidFill>
            <a:prstDash val="solid"/>
            <a:miter lim="800000"/>
            <a:headEnd type="none" w="med" len="med"/>
            <a:tailEnd type="none" w="med" len="med"/>
          </a:ln>
        </p:spPr>
      </p:cxnSp>
      <p:cxnSp>
        <p:nvCxnSpPr>
          <p:cNvPr id="581" name="Google Shape;581;p66"/>
          <p:cNvCxnSpPr/>
          <p:nvPr/>
        </p:nvCxnSpPr>
        <p:spPr>
          <a:xfrm rot="10800000" flipH="1">
            <a:off x="5861050" y="5734050"/>
            <a:ext cx="144462" cy="215900"/>
          </a:xfrm>
          <a:prstGeom prst="straightConnector1">
            <a:avLst/>
          </a:prstGeom>
          <a:noFill/>
          <a:ln w="9525" cap="flat" cmpd="sng">
            <a:solidFill>
              <a:schemeClr val="dk1"/>
            </a:solidFill>
            <a:prstDash val="solid"/>
            <a:miter lim="800000"/>
            <a:headEnd type="none" w="med" len="med"/>
            <a:tailEnd type="none" w="med" len="med"/>
          </a:ln>
        </p:spPr>
      </p:cxnSp>
      <p:sp>
        <p:nvSpPr>
          <p:cNvPr id="582" name="Google Shape;582;p66"/>
          <p:cNvSpPr txBox="1"/>
          <p:nvPr/>
        </p:nvSpPr>
        <p:spPr>
          <a:xfrm>
            <a:off x="5621337" y="5300662"/>
            <a:ext cx="941387" cy="36988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Arial"/>
              <a:buNone/>
            </a:pPr>
            <a:r>
              <a:rPr lang="en-US" sz="1800" b="0" i="0" u="none">
                <a:solidFill>
                  <a:schemeClr val="dk1"/>
                </a:solidFill>
                <a:latin typeface="Arial"/>
                <a:ea typeface="Arial"/>
                <a:cs typeface="Arial"/>
                <a:sym typeface="Arial"/>
              </a:rPr>
              <a:t>…tijd…</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58"/>
                                        </p:tgtEl>
                                        <p:attrNameLst>
                                          <p:attrName>style.visibility</p:attrName>
                                        </p:attrNameLst>
                                      </p:cBhvr>
                                      <p:to>
                                        <p:strVal val="visible"/>
                                      </p:to>
                                    </p:set>
                                    <p:animEffect transition="in" filter="fade">
                                      <p:cBhvr>
                                        <p:cTn id="7" dur="500"/>
                                        <p:tgtEl>
                                          <p:spTgt spid="55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54"/>
                                        </p:tgtEl>
                                        <p:attrNameLst>
                                          <p:attrName>style.visibility</p:attrName>
                                        </p:attrNameLst>
                                      </p:cBhvr>
                                      <p:to>
                                        <p:strVal val="visible"/>
                                      </p:to>
                                    </p:set>
                                    <p:animEffect transition="in" filter="fade">
                                      <p:cBhvr>
                                        <p:cTn id="12" dur="500"/>
                                        <p:tgtEl>
                                          <p:spTgt spid="5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587"/>
        <p:cNvGrpSpPr/>
        <p:nvPr/>
      </p:nvGrpSpPr>
      <p:grpSpPr>
        <a:xfrm>
          <a:off x="0" y="0"/>
          <a:ext cx="0" cy="0"/>
          <a:chOff x="0" y="0"/>
          <a:chExt cx="0" cy="0"/>
        </a:xfrm>
      </p:grpSpPr>
      <p:sp>
        <p:nvSpPr>
          <p:cNvPr id="588" name="Google Shape;588;p67"/>
          <p:cNvSpPr txBox="1">
            <a:spLocks noGrp="1"/>
          </p:cNvSpPr>
          <p:nvPr>
            <p:ph type="body" idx="1"/>
          </p:nvPr>
        </p:nvSpPr>
        <p:spPr>
          <a:xfrm>
            <a:off x="457200" y="291700"/>
            <a:ext cx="8229600" cy="58347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r>
              <a:rPr lang="en-US" sz="2800"/>
              <a:t>Oefenvraag 18: Welk idee werd geïntroduceerd door Wagner in zijn SOP model?</a:t>
            </a:r>
            <a:endParaRPr sz="2800"/>
          </a:p>
          <a:p>
            <a:pPr marL="0" lvl="0" indent="0" algn="l" rtl="0">
              <a:spcBef>
                <a:spcPts val="360"/>
              </a:spcBef>
              <a:spcAft>
                <a:spcPts val="0"/>
              </a:spcAft>
              <a:buNone/>
            </a:pPr>
            <a:endParaRPr sz="2800"/>
          </a:p>
          <a:p>
            <a:pPr marL="457200" lvl="0" indent="-406400" algn="l" rtl="0">
              <a:spcBef>
                <a:spcPts val="360"/>
              </a:spcBef>
              <a:spcAft>
                <a:spcPts val="0"/>
              </a:spcAft>
              <a:buSzPts val="2800"/>
              <a:buAutoNum type="alphaLcParenR"/>
            </a:pPr>
            <a:r>
              <a:rPr lang="en-US" sz="2800"/>
              <a:t>inhibitorische associaties</a:t>
            </a:r>
            <a:endParaRPr sz="2800"/>
          </a:p>
          <a:p>
            <a:pPr marL="457200" lvl="0" indent="-406400" algn="l" rtl="0">
              <a:spcBef>
                <a:spcPts val="0"/>
              </a:spcBef>
              <a:spcAft>
                <a:spcPts val="0"/>
              </a:spcAft>
              <a:buSzPts val="2800"/>
              <a:buAutoNum type="alphaLcParenR"/>
            </a:pPr>
            <a:r>
              <a:rPr lang="en-US" sz="2800"/>
              <a:t>inhibitorische conditionering</a:t>
            </a:r>
            <a:endParaRPr sz="2800"/>
          </a:p>
          <a:p>
            <a:pPr marL="457200" lvl="0" indent="-406400" algn="l" rtl="0">
              <a:spcBef>
                <a:spcPts val="0"/>
              </a:spcBef>
              <a:spcAft>
                <a:spcPts val="0"/>
              </a:spcAft>
              <a:buSzPts val="2800"/>
              <a:buAutoNum type="alphaLcParenR"/>
            </a:pPr>
            <a:r>
              <a:rPr lang="en-US" sz="2800"/>
              <a:t>contextuele modulatie van inhibitorische associaties</a:t>
            </a:r>
            <a:endParaRPr sz="2800"/>
          </a:p>
          <a:p>
            <a:pPr marL="457200" lvl="0" indent="-406400" algn="l" rtl="0">
              <a:spcBef>
                <a:spcPts val="0"/>
              </a:spcBef>
              <a:spcAft>
                <a:spcPts val="0"/>
              </a:spcAft>
              <a:buSzPts val="2800"/>
              <a:buAutoNum type="alphaLcParenR"/>
            </a:pPr>
            <a:r>
              <a:rPr lang="en-US" sz="2800"/>
              <a:t>inhibitorische responsen</a:t>
            </a:r>
            <a:endParaRPr sz="2800"/>
          </a:p>
        </p:txBody>
      </p:sp>
      <p:pic>
        <p:nvPicPr>
          <p:cNvPr id="589" name="Google Shape;589;p67">
            <a:hlinkClick r:id="rId3"/>
          </p:cNvPr>
          <p:cNvPicPr preferRelativeResize="0"/>
          <p:nvPr/>
        </p:nvPicPr>
        <p:blipFill>
          <a:blip r:embed="rId4">
            <a:alphaModFix/>
          </a:blip>
          <a:stretch>
            <a:fillRect/>
          </a:stretch>
        </p:blipFill>
        <p:spPr>
          <a:xfrm>
            <a:off x="0" y="6143625"/>
            <a:ext cx="9144000" cy="714375"/>
          </a:xfrm>
          <a:prstGeom prst="rect">
            <a:avLst/>
          </a:prstGeom>
          <a:noFill/>
          <a:ln>
            <a:noFill/>
          </a:ln>
        </p:spPr>
      </p:pic>
      <p:sp>
        <p:nvSpPr>
          <p:cNvPr id="590" name="Google Shape;590;p67">
            <a:hlinkClick r:id="rId5"/>
          </p:cNvPr>
          <p:cNvSpPr/>
          <p:nvPr/>
        </p:nvSpPr>
        <p:spPr>
          <a:xfrm>
            <a:off x="0" y="5207000"/>
            <a:ext cx="12600" cy="12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tandaardontwerp">
  <a:themeElements>
    <a:clrScheme name="Standaardontwerp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Standaardontwerp">
  <a:themeElements>
    <a:clrScheme name="Standaardontwerp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1408</Words>
  <Application>Microsoft Office PowerPoint</Application>
  <PresentationFormat>Diavoorstelling (4:3)</PresentationFormat>
  <Paragraphs>234</Paragraphs>
  <Slides>25</Slides>
  <Notes>25</Notes>
  <HiddenSlides>0</HiddenSlides>
  <MMClips>0</MMClips>
  <ScaleCrop>false</ScaleCrop>
  <HeadingPairs>
    <vt:vector size="6" baseType="variant">
      <vt:variant>
        <vt:lpstr>Gebruikte lettertypen</vt:lpstr>
      </vt:variant>
      <vt:variant>
        <vt:i4>2</vt:i4>
      </vt:variant>
      <vt:variant>
        <vt:lpstr>Thema</vt:lpstr>
      </vt:variant>
      <vt:variant>
        <vt:i4>3</vt:i4>
      </vt:variant>
      <vt:variant>
        <vt:lpstr>Diatitels</vt:lpstr>
      </vt:variant>
      <vt:variant>
        <vt:i4>25</vt:i4>
      </vt:variant>
    </vt:vector>
  </HeadingPairs>
  <TitlesOfParts>
    <vt:vector size="30" baseType="lpstr">
      <vt:lpstr>Times New Roman</vt:lpstr>
      <vt:lpstr>Arial</vt:lpstr>
      <vt:lpstr>Default Design</vt:lpstr>
      <vt:lpstr>Standaardontwerp</vt:lpstr>
      <vt:lpstr>Standaardontwerp</vt:lpstr>
      <vt:lpstr>Overzicht cursus:</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Jan De Houwer</dc:creator>
  <cp:lastModifiedBy>Jan De Houwer</cp:lastModifiedBy>
  <cp:revision>2</cp:revision>
  <dcterms:modified xsi:type="dcterms:W3CDTF">2020-03-17T09:22:33Z</dcterms:modified>
</cp:coreProperties>
</file>