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71"/>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Lst>
  <p:sldSz cx="9144000" cy="5143500" type="screen16x9"/>
  <p:notesSz cx="6858000" cy="9144000"/>
  <p:embeddedFontLst>
    <p:embeddedFont>
      <p:font typeface="Proxima Nova Semibold" panose="020B0604020202020204" charset="0"/>
      <p:regular r:id="rId72"/>
      <p:bold r:id="rId73"/>
      <p:boldItalic r:id="rId74"/>
    </p:embeddedFont>
    <p:embeddedFont>
      <p:font typeface="Calibri" panose="020F0502020204030204" pitchFamily="34" charset="0"/>
      <p:regular r:id="rId75"/>
      <p:bold r:id="rId76"/>
      <p:italic r:id="rId77"/>
      <p:boldItalic r:id="rId7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55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font" Target="fonts/font5.fntdata"/><Relationship Id="rId7" Type="http://schemas.openxmlformats.org/officeDocument/2006/relationships/slide" Target="slides/slide5.xml"/><Relationship Id="rId71"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font" Target="fonts/font3.fntdata"/><Relationship Id="rId79"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font" Target="fonts/font2.fntdata"/><Relationship Id="rId78" Type="http://schemas.openxmlformats.org/officeDocument/2006/relationships/font" Target="fonts/font7.fntdata"/><Relationship Id="rId8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font" Target="fonts/font6.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fntdata"/><Relationship Id="rId80"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82afe38b6e_2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729FCF"/>
          </a:solidFill>
          <a:ln w="25400" cap="flat" cmpd="sng">
            <a:solidFill>
              <a:srgbClr val="3465A4"/>
            </a:solidFill>
            <a:prstDash val="solid"/>
            <a:miter lim="524288"/>
            <a:headEnd type="none" w="sm" len="sm"/>
            <a:tailEnd type="none" w="sm" len="sm"/>
          </a:ln>
        </p:spPr>
      </p:sp>
      <p:sp>
        <p:nvSpPr>
          <p:cNvPr id="105" name="Google Shape;105;g82afe38b6e_2_53:notes"/>
          <p:cNvSpPr txBox="1"/>
          <p:nvPr/>
        </p:nvSpPr>
        <p:spPr>
          <a:xfrm>
            <a:off x="685493" y="4342944"/>
            <a:ext cx="5487013" cy="4114592"/>
          </a:xfrm>
          <a:prstGeom prst="rect">
            <a:avLst/>
          </a:prstGeom>
          <a:noFill/>
          <a:ln>
            <a:noFill/>
          </a:ln>
        </p:spPr>
        <p:txBody>
          <a:bodyPr spcFirstLastPara="1" wrap="square" lIns="84775" tIns="44075" rIns="84775" bIns="44075" anchor="ctr" anchorCtr="0">
            <a:noAutofit/>
          </a:bodyPr>
          <a:lstStyle/>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000000"/>
              </a:solidFill>
              <a:latin typeface="Calibri"/>
              <a:ea typeface="Calibri"/>
              <a:cs typeface="Calibri"/>
              <a:sym typeface="Calibri"/>
            </a:endParaRPr>
          </a:p>
        </p:txBody>
      </p:sp>
      <p:sp>
        <p:nvSpPr>
          <p:cNvPr id="106" name="Google Shape;106;g82afe38b6e_2_53:notes"/>
          <p:cNvSpPr txBox="1">
            <a:spLocks noGrp="1"/>
          </p:cNvSpPr>
          <p:nvPr>
            <p:ph type="body" idx="1"/>
          </p:nvPr>
        </p:nvSpPr>
        <p:spPr>
          <a:xfrm>
            <a:off x="685493" y="4342944"/>
            <a:ext cx="5485479" cy="4113174"/>
          </a:xfrm>
          <a:prstGeom prst="rect">
            <a:avLst/>
          </a:prstGeom>
          <a:noFill/>
          <a:ln>
            <a:noFill/>
          </a:ln>
        </p:spPr>
        <p:txBody>
          <a:bodyPr spcFirstLastPara="1" wrap="square" lIns="86100" tIns="86100" rIns="86100" bIns="86100"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82afe38b6e_2_2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729FCF"/>
          </a:solidFill>
          <a:ln w="25400" cap="flat" cmpd="sng">
            <a:solidFill>
              <a:srgbClr val="3465A4"/>
            </a:solidFill>
            <a:prstDash val="solid"/>
            <a:miter lim="524288"/>
            <a:headEnd type="none" w="sm" len="sm"/>
            <a:tailEnd type="none" w="sm" len="sm"/>
          </a:ln>
        </p:spPr>
      </p:sp>
      <p:sp>
        <p:nvSpPr>
          <p:cNvPr id="309" name="Google Shape;309;g82afe38b6e_2_249:notes"/>
          <p:cNvSpPr txBox="1"/>
          <p:nvPr/>
        </p:nvSpPr>
        <p:spPr>
          <a:xfrm>
            <a:off x="685493" y="4342944"/>
            <a:ext cx="5487013" cy="4114592"/>
          </a:xfrm>
          <a:prstGeom prst="rect">
            <a:avLst/>
          </a:prstGeom>
          <a:noFill/>
          <a:ln>
            <a:noFill/>
          </a:ln>
        </p:spPr>
        <p:txBody>
          <a:bodyPr spcFirstLastPara="1" wrap="square" lIns="84775" tIns="44075" rIns="84775" bIns="44075" anchor="ctr" anchorCtr="0">
            <a:noAutofit/>
          </a:bodyPr>
          <a:lstStyle/>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000000"/>
              </a:solidFill>
              <a:latin typeface="Calibri"/>
              <a:ea typeface="Calibri"/>
              <a:cs typeface="Calibri"/>
              <a:sym typeface="Calibri"/>
            </a:endParaRPr>
          </a:p>
        </p:txBody>
      </p:sp>
      <p:sp>
        <p:nvSpPr>
          <p:cNvPr id="310" name="Google Shape;310;g82afe38b6e_2_249:notes"/>
          <p:cNvSpPr txBox="1">
            <a:spLocks noGrp="1"/>
          </p:cNvSpPr>
          <p:nvPr>
            <p:ph type="body" idx="1"/>
          </p:nvPr>
        </p:nvSpPr>
        <p:spPr>
          <a:xfrm>
            <a:off x="685493" y="4342944"/>
            <a:ext cx="5485479" cy="4113174"/>
          </a:xfrm>
          <a:prstGeom prst="rect">
            <a:avLst/>
          </a:prstGeom>
          <a:noFill/>
          <a:ln>
            <a:noFill/>
          </a:ln>
        </p:spPr>
        <p:txBody>
          <a:bodyPr spcFirstLastPara="1" wrap="square" lIns="86100" tIns="86100" rIns="86100" bIns="86100"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82afe38b6e_2_2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729FCF"/>
          </a:solidFill>
          <a:ln w="25400" cap="flat" cmpd="sng">
            <a:solidFill>
              <a:srgbClr val="3465A4"/>
            </a:solidFill>
            <a:prstDash val="solid"/>
            <a:miter lim="524288"/>
            <a:headEnd type="none" w="sm" len="sm"/>
            <a:tailEnd type="none" w="sm" len="sm"/>
          </a:ln>
        </p:spPr>
      </p:sp>
      <p:sp>
        <p:nvSpPr>
          <p:cNvPr id="315" name="Google Shape;315;g82afe38b6e_2_254:notes"/>
          <p:cNvSpPr/>
          <p:nvPr/>
        </p:nvSpPr>
        <p:spPr>
          <a:xfrm>
            <a:off x="685493" y="4342944"/>
            <a:ext cx="5487014" cy="4114592"/>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86100" tIns="43050" rIns="86100" bIns="43050"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 sz="1700" b="0" i="0" u="none" strike="noStrike" cap="none">
                <a:solidFill>
                  <a:srgbClr val="000000"/>
                </a:solidFill>
                <a:latin typeface="Calibri"/>
                <a:ea typeface="Calibri"/>
                <a:cs typeface="Calibri"/>
                <a:sym typeface="Calibri"/>
              </a:rPr>
              <a:t>Contingentie is belangrijker dan contiguïteit Net zoals de contingentie tussen een CS en een US bepaald wordt door het verschil tussen de probabiliteit van de US gegeven de CS [p(US/CS)] en de probabiliteit van de US gegeven de afwezigheid van de CS [p(US/~CS)], wordt de contingentie tussen een R en een Sr bepaald door het verschil tussen de probabiliteit van de Sr gegeven dat de R gesteld werd [p(Sr/R)] en de probabiliteit van de Sr wanneer R niet werd uitgevoerd [p(Sr/~R)]. Operante conditionering is sterk afhankelijk van de mate waarin p(Sr/R) verschilt van p(Sr/~R).</a:t>
            </a:r>
            <a:endParaRPr sz="1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Calibri"/>
              <a:buNone/>
            </a:pPr>
            <a:endParaRPr sz="1700" b="0" i="0" u="none" strike="noStrike" cap="none">
              <a:solidFill>
                <a:srgbClr val="000000"/>
              </a:solidFill>
              <a:latin typeface="Calibri"/>
              <a:ea typeface="Calibri"/>
              <a:cs typeface="Calibri"/>
              <a:sym typeface="Calibri"/>
            </a:endParaRPr>
          </a:p>
          <a:p>
            <a:pPr marL="0" marR="0" lvl="0" indent="-107950" algn="l" rtl="0">
              <a:lnSpc>
                <a:spcPct val="100000"/>
              </a:lnSpc>
              <a:spcBef>
                <a:spcPts val="0"/>
              </a:spcBef>
              <a:spcAft>
                <a:spcPts val="0"/>
              </a:spcAft>
              <a:buClr>
                <a:srgbClr val="000000"/>
              </a:buClr>
              <a:buSzPts val="1700"/>
              <a:buFont typeface="Calibri"/>
              <a:buAutoNum type="alphaLcParenR"/>
            </a:pPr>
            <a:r>
              <a:rPr lang="en" sz="1700" b="0" i="0" u="none" strike="noStrike" cap="none">
                <a:solidFill>
                  <a:srgbClr val="000000"/>
                </a:solidFill>
                <a:latin typeface="Calibri"/>
                <a:ea typeface="Calibri"/>
                <a:cs typeface="Calibri"/>
                <a:sym typeface="Calibri"/>
              </a:rPr>
              <a:t>Het feit dat dieren heel gevoelig zijn voor de mate van contingentie tussen een R en een Sr blijkt uit een studie van Hammond (1980) bij ratten. De duur van de experimentele sessie werd artificieel ingedeeld in perioden van 1 seconde. Binnen elke periode kon de rat al dan niet op de hendel drukken, waardoor ze voedsel (Sr) verkreeg met een probabiliteit van 0.05. Met andere woorden, op 20 responsen werd slechts één ervan beloond. Voedsel werd echter nooit toegediend wanneer de rat niet op de hendel drukte, zodat p(Sr/R) = 0.05 en p(Sr/~R) = 0.00.</a:t>
            </a:r>
            <a:endParaRPr sz="1300" b="0" i="0" u="none" strike="noStrike" cap="none">
              <a:solidFill>
                <a:srgbClr val="000000"/>
              </a:solidFill>
              <a:latin typeface="Arial"/>
              <a:ea typeface="Arial"/>
              <a:cs typeface="Arial"/>
              <a:sym typeface="Arial"/>
            </a:endParaRPr>
          </a:p>
        </p:txBody>
      </p:sp>
      <p:sp>
        <p:nvSpPr>
          <p:cNvPr id="316" name="Google Shape;316;g82afe38b6e_2_254:notes"/>
          <p:cNvSpPr/>
          <p:nvPr/>
        </p:nvSpPr>
        <p:spPr>
          <a:xfrm>
            <a:off x="3884462" y="8685889"/>
            <a:ext cx="2972004" cy="456704"/>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84775" tIns="44075" rIns="84775" bIns="44075" anchor="b" anchorCtr="0">
            <a:noAutofit/>
          </a:bodyPr>
          <a:lstStyle/>
          <a:p>
            <a:pPr marL="0" marR="0" lvl="0" indent="0" algn="r" rtl="0">
              <a:lnSpc>
                <a:spcPct val="100000"/>
              </a:lnSpc>
              <a:spcBef>
                <a:spcPts val="0"/>
              </a:spcBef>
              <a:spcAft>
                <a:spcPts val="0"/>
              </a:spcAft>
              <a:buClr>
                <a:srgbClr val="000000"/>
              </a:buClr>
              <a:buSzPts val="1700"/>
              <a:buFont typeface="Calibri"/>
              <a:buNone/>
            </a:pPr>
            <a:fld id="{00000000-1234-1234-1234-123412341234}" type="slidenum">
              <a:rPr lang="en" sz="1700" b="0" i="0" u="none" strike="noStrike" cap="none">
                <a:solidFill>
                  <a:srgbClr val="000000"/>
                </a:solidFill>
                <a:latin typeface="Calibri"/>
                <a:ea typeface="Calibri"/>
                <a:cs typeface="Calibri"/>
                <a:sym typeface="Calibri"/>
              </a:rPr>
              <a:t>11</a:t>
            </a:fld>
            <a:endParaRPr sz="1300" b="0" i="0" u="none" strike="noStrike" cap="none">
              <a:solidFill>
                <a:srgbClr val="000000"/>
              </a:solidFill>
              <a:latin typeface="Arial"/>
              <a:ea typeface="Arial"/>
              <a:cs typeface="Arial"/>
              <a:sym typeface="Arial"/>
            </a:endParaRPr>
          </a:p>
        </p:txBody>
      </p:sp>
      <p:sp>
        <p:nvSpPr>
          <p:cNvPr id="317" name="Google Shape;317;g82afe38b6e_2_254:notes"/>
          <p:cNvSpPr txBox="1">
            <a:spLocks noGrp="1"/>
          </p:cNvSpPr>
          <p:nvPr>
            <p:ph type="body" idx="1"/>
          </p:nvPr>
        </p:nvSpPr>
        <p:spPr>
          <a:xfrm>
            <a:off x="685493" y="4342944"/>
            <a:ext cx="5485479" cy="4113174"/>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700"/>
              <a:buNone/>
            </a:pPr>
            <a:r>
              <a:rPr lang="en" sz="1300"/>
              <a:t>Contingentie is belangrijker dan contiguïteit. Net zoals de contingentie tussen een CS en een US bepaald wordt door het verschil tussen de probabiliteit van de US gegeven de CS [p(US/CS)] en de probabiliteit van de US gegeven de afwezigheid van de CS [p(US/~CS)], wordt de contingentie tussen een R en een Sr bepaald door het verschil tussen de probabiliteit van de Sr gegeven dat de R gesteld werd [p(Sr/R)] en de probabiliteit van de Sr wanneer R niet werd uitgevoerd [p(Sr/~R)]. Operante conditionering is sterk afhankelijk van de mate waarin p(Sr/R) verschilt van p(Sr/~R). </a:t>
            </a:r>
            <a:endParaRPr sz="1300"/>
          </a:p>
          <a:p>
            <a:pPr marL="0" lvl="0" indent="0" algn="l" rtl="0">
              <a:lnSpc>
                <a:spcPct val="100000"/>
              </a:lnSpc>
              <a:spcBef>
                <a:spcPts val="0"/>
              </a:spcBef>
              <a:spcAft>
                <a:spcPts val="0"/>
              </a:spcAft>
              <a:buSzPts val="1700"/>
              <a:buNone/>
            </a:pPr>
            <a:endParaRPr sz="1300"/>
          </a:p>
          <a:p>
            <a:pPr marL="0" lvl="0" indent="0" algn="l" rtl="0">
              <a:lnSpc>
                <a:spcPct val="100000"/>
              </a:lnSpc>
              <a:spcBef>
                <a:spcPts val="0"/>
              </a:spcBef>
              <a:spcAft>
                <a:spcPts val="0"/>
              </a:spcAft>
              <a:buSzPts val="1700"/>
              <a:buNone/>
            </a:pPr>
            <a:r>
              <a:rPr lang="en" sz="1300"/>
              <a:t>Het feit dat dieren heel gevoelig zijn voor de mate van contingentie tussen een R en een Sr blijkt uit een studie van Hammond (1980) bij ratten. De duur van de experimentele sessie werd artificieel ingedeeld in perioden van 1 seconde. Binnen elke periode kon de rat al dan niet op de hendel drukken, waardoor ze voedsel (Sr) verkreeg met een probabiliteit van 0.05. Met andere woorden, op 20 responsen werd slechts één ervan beloond. Voedsel werd echter nooit toegediend wanneer de rat niet op de hendel drukte, zodat p(Sr/R) = 0.05 en p(Sr/~R) = 0.00. </a:t>
            </a:r>
            <a:endParaRPr sz="1300"/>
          </a:p>
          <a:p>
            <a:pPr marL="0" lvl="0" indent="0" algn="l" rtl="0">
              <a:lnSpc>
                <a:spcPct val="100000"/>
              </a:lnSpc>
              <a:spcBef>
                <a:spcPts val="0"/>
              </a:spcBef>
              <a:spcAft>
                <a:spcPts val="0"/>
              </a:spcAft>
              <a:buSzPts val="1100"/>
              <a:buNone/>
            </a:pPr>
            <a:endParaRPr sz="13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82afe38b6e_2_261:notes"/>
          <p:cNvSpPr>
            <a:spLocks noGrp="1" noRot="1" noChangeAspect="1"/>
          </p:cNvSpPr>
          <p:nvPr>
            <p:ph type="sldImg" idx="2"/>
          </p:nvPr>
        </p:nvSpPr>
        <p:spPr>
          <a:xfrm>
            <a:off x="381000" y="898525"/>
            <a:ext cx="6096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729FCF"/>
          </a:solidFill>
          <a:ln w="25400" cap="flat" cmpd="sng">
            <a:solidFill>
              <a:srgbClr val="3465A4"/>
            </a:solidFill>
            <a:prstDash val="solid"/>
            <a:miter lim="524288"/>
            <a:headEnd type="none" w="sm" len="sm"/>
            <a:tailEnd type="none" w="sm" len="sm"/>
          </a:ln>
        </p:spPr>
      </p:sp>
      <p:sp>
        <p:nvSpPr>
          <p:cNvPr id="323" name="Google Shape;323;g82afe38b6e_2_261:notes"/>
          <p:cNvSpPr/>
          <p:nvPr/>
        </p:nvSpPr>
        <p:spPr>
          <a:xfrm>
            <a:off x="685493" y="4342944"/>
            <a:ext cx="5487014" cy="4114592"/>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86100" tIns="43050" rIns="86100" bIns="43050" anchor="t" anchorCtr="0">
            <a:noAutofit/>
          </a:bodyPr>
          <a:lstStyle/>
          <a:p>
            <a:pPr marL="0" marR="0" lvl="0" indent="0" algn="l" rtl="0">
              <a:lnSpc>
                <a:spcPct val="100000"/>
              </a:lnSpc>
              <a:spcBef>
                <a:spcPts val="0"/>
              </a:spcBef>
              <a:spcAft>
                <a:spcPts val="0"/>
              </a:spcAft>
              <a:buClr>
                <a:srgbClr val="000000"/>
              </a:buClr>
              <a:buSzPts val="1700"/>
              <a:buFont typeface="Calibri"/>
              <a:buNone/>
            </a:pPr>
            <a:r>
              <a:rPr lang="en" sz="1700" b="0" i="0" u="none" strike="noStrike" cap="none">
                <a:solidFill>
                  <a:srgbClr val="000000"/>
                </a:solidFill>
                <a:latin typeface="Calibri"/>
                <a:ea typeface="Calibri"/>
                <a:cs typeface="Calibri"/>
                <a:sym typeface="Calibri"/>
              </a:rPr>
              <a:t>Er was dus een positieve contingentie, hoewel minimaal, tussen het hendel drukken en het verkrijgen van voedsel. Onder deze voorwaarden nam de frequentie van R toch toe. Wanneer Hammond echter de probabiliteit van voedsel zonder een response gelijk stelde aan 0.05 (met andere woorden) zodra p(Sr/R) = p(Sr/~R) stopte de ratjes met de hendel te drukken. Het was alsof ze ‘begrepen’ dat er even vaak voedsel toegediend werd. Dit toont dat de frequentie van gedrag afhankelijk is van de aard van de verband tussen een R en Sr (namelijk de contingentie tussen gedrag en gevolgen).</a:t>
            </a:r>
            <a:endParaRPr sz="1300" b="0" i="0" u="none" strike="noStrike" cap="none">
              <a:solidFill>
                <a:srgbClr val="000000"/>
              </a:solidFill>
              <a:latin typeface="Arial"/>
              <a:ea typeface="Arial"/>
              <a:cs typeface="Arial"/>
              <a:sym typeface="Arial"/>
            </a:endParaRPr>
          </a:p>
        </p:txBody>
      </p:sp>
      <p:sp>
        <p:nvSpPr>
          <p:cNvPr id="324" name="Google Shape;324;g82afe38b6e_2_261:notes"/>
          <p:cNvSpPr/>
          <p:nvPr/>
        </p:nvSpPr>
        <p:spPr>
          <a:xfrm>
            <a:off x="3884462" y="8685889"/>
            <a:ext cx="2972004" cy="456704"/>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84775" tIns="44075" rIns="84775" bIns="44075" anchor="b" anchorCtr="0">
            <a:noAutofit/>
          </a:bodyPr>
          <a:lstStyle/>
          <a:p>
            <a:pPr marL="0" marR="0" lvl="0" indent="0" algn="r" rtl="0">
              <a:lnSpc>
                <a:spcPct val="100000"/>
              </a:lnSpc>
              <a:spcBef>
                <a:spcPts val="0"/>
              </a:spcBef>
              <a:spcAft>
                <a:spcPts val="0"/>
              </a:spcAft>
              <a:buClr>
                <a:srgbClr val="000000"/>
              </a:buClr>
              <a:buSzPts val="1700"/>
              <a:buFont typeface="Calibri"/>
              <a:buNone/>
            </a:pPr>
            <a:fld id="{00000000-1234-1234-1234-123412341234}" type="slidenum">
              <a:rPr lang="en" sz="1700" b="0" i="0" u="none" strike="noStrike" cap="none">
                <a:solidFill>
                  <a:srgbClr val="000000"/>
                </a:solidFill>
                <a:latin typeface="Calibri"/>
                <a:ea typeface="Calibri"/>
                <a:cs typeface="Calibri"/>
                <a:sym typeface="Calibri"/>
              </a:rPr>
              <a:t>12</a:t>
            </a:fld>
            <a:endParaRPr sz="1300" b="0" i="0" u="none" strike="noStrike" cap="none">
              <a:solidFill>
                <a:srgbClr val="000000"/>
              </a:solidFill>
              <a:latin typeface="Arial"/>
              <a:ea typeface="Arial"/>
              <a:cs typeface="Arial"/>
              <a:sym typeface="Arial"/>
            </a:endParaRPr>
          </a:p>
        </p:txBody>
      </p:sp>
      <p:sp>
        <p:nvSpPr>
          <p:cNvPr id="325" name="Google Shape;325;g82afe38b6e_2_261:notes"/>
          <p:cNvSpPr txBox="1">
            <a:spLocks noGrp="1"/>
          </p:cNvSpPr>
          <p:nvPr>
            <p:ph type="body" idx="1"/>
          </p:nvPr>
        </p:nvSpPr>
        <p:spPr>
          <a:xfrm>
            <a:off x="685493" y="4342944"/>
            <a:ext cx="5485479" cy="4113174"/>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700"/>
              <a:buNone/>
            </a:pPr>
            <a:r>
              <a:rPr lang="en" sz="1300"/>
              <a:t>Er was dus een positieve contingentie, hoewel minimaal, tussen het hendel drukken en het verkrijgen van voedsel. Onder deze voorwaarden nam de frequentie van R toch toe. Wanneer Hammond echter de probabiliteit van voedsel zonder een response gelijk stelde aan 0.05 (met andere woorden) zodra p(Sr/R) = p(Sr/~R) stopte de ratjes met de hendel te drukken. Het was alsof ze ‘begrepen’ dat er even vaak voedsel toegediend werd. Dit toont dat de frequentie van gedrag afhankelijk is van de aard van de verband tussen een R en Sr (namelijk de contingentie tussen gedrag en gevolgen). </a:t>
            </a:r>
            <a:endParaRPr sz="1300"/>
          </a:p>
          <a:p>
            <a:pPr marL="0" lvl="0" indent="0" algn="l" rtl="0">
              <a:lnSpc>
                <a:spcPct val="100000"/>
              </a:lnSpc>
              <a:spcBef>
                <a:spcPts val="0"/>
              </a:spcBef>
              <a:spcAft>
                <a:spcPts val="0"/>
              </a:spcAft>
              <a:buSzPts val="1100"/>
              <a:buNone/>
            </a:pPr>
            <a:endParaRPr sz="13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82afe38b6e_2_2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729FCF"/>
          </a:solidFill>
          <a:ln w="25400" cap="flat" cmpd="sng">
            <a:solidFill>
              <a:srgbClr val="3465A4"/>
            </a:solidFill>
            <a:prstDash val="solid"/>
            <a:miter lim="524288"/>
            <a:headEnd type="none" w="sm" len="sm"/>
            <a:tailEnd type="none" w="sm" len="sm"/>
          </a:ln>
        </p:spPr>
      </p:sp>
      <p:sp>
        <p:nvSpPr>
          <p:cNvPr id="343" name="Google Shape;343;g82afe38b6e_2_280:notes"/>
          <p:cNvSpPr/>
          <p:nvPr/>
        </p:nvSpPr>
        <p:spPr>
          <a:xfrm>
            <a:off x="685493" y="4342944"/>
            <a:ext cx="5487014" cy="4114592"/>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86100" tIns="43050" rIns="86100" bIns="43050" anchor="t" anchorCtr="0">
            <a:noAutofit/>
          </a:bodyPr>
          <a:lstStyle/>
          <a:p>
            <a:pPr marL="215900" marR="0" lvl="0" indent="0" algn="l" rtl="0">
              <a:lnSpc>
                <a:spcPct val="100000"/>
              </a:lnSpc>
              <a:spcBef>
                <a:spcPts val="0"/>
              </a:spcBef>
              <a:spcAft>
                <a:spcPts val="0"/>
              </a:spcAft>
              <a:buClr>
                <a:srgbClr val="000000"/>
              </a:buClr>
              <a:buSzPts val="1700"/>
              <a:buFont typeface="Calibri"/>
              <a:buNone/>
            </a:pPr>
            <a:endParaRPr sz="1700" b="0" i="0" u="none" strike="noStrike" cap="none">
              <a:solidFill>
                <a:srgbClr val="000000"/>
              </a:solidFill>
              <a:latin typeface="Calibri"/>
              <a:ea typeface="Calibri"/>
              <a:cs typeface="Calibri"/>
              <a:sym typeface="Calibri"/>
            </a:endParaRPr>
          </a:p>
          <a:p>
            <a:pPr marL="215900" marR="0" lvl="0" indent="-107950" algn="l" rtl="0">
              <a:lnSpc>
                <a:spcPct val="100000"/>
              </a:lnSpc>
              <a:spcBef>
                <a:spcPts val="0"/>
              </a:spcBef>
              <a:spcAft>
                <a:spcPts val="0"/>
              </a:spcAft>
              <a:buClr>
                <a:srgbClr val="000000"/>
              </a:buClr>
              <a:buSzPts val="1700"/>
              <a:buFont typeface="Calibri"/>
              <a:buAutoNum type="arabicPeriod"/>
            </a:pPr>
            <a:r>
              <a:rPr lang="en" sz="1700" b="0" i="0" u="none" strike="noStrike" cap="none">
                <a:solidFill>
                  <a:srgbClr val="000000"/>
                </a:solidFill>
                <a:latin typeface="Calibri"/>
                <a:ea typeface="Calibri"/>
                <a:cs typeface="Calibri"/>
                <a:sym typeface="Calibri"/>
              </a:rPr>
              <a:t>Wanneer de Sr een positieve prikkel is, dan zal </a:t>
            </a:r>
            <a:r>
              <a:rPr lang="en" sz="1700" b="1" i="0" u="none" strike="noStrike" cap="none">
                <a:solidFill>
                  <a:srgbClr val="000000"/>
                </a:solidFill>
                <a:latin typeface="Calibri"/>
                <a:ea typeface="Calibri"/>
                <a:cs typeface="Calibri"/>
                <a:sym typeface="Calibri"/>
              </a:rPr>
              <a:t>positieve contingentie </a:t>
            </a:r>
            <a:r>
              <a:rPr lang="en" sz="1700" b="0" i="0" u="none" strike="noStrike" cap="none">
                <a:solidFill>
                  <a:srgbClr val="000000"/>
                </a:solidFill>
                <a:latin typeface="Calibri"/>
                <a:ea typeface="Calibri"/>
                <a:cs typeface="Calibri"/>
                <a:sym typeface="Calibri"/>
              </a:rPr>
              <a:t>tussen de R en de Sr leiden tot een toename in de frequentie van gedrag (bekrachtiging als effect) terwijl een negatieve contingentie tussen R en Sr leidt tot een afname in frequentie van gedrag (straf als effect).</a:t>
            </a:r>
            <a:endParaRPr sz="1300" b="0" i="0" u="none" strike="noStrike" cap="none">
              <a:solidFill>
                <a:srgbClr val="000000"/>
              </a:solidFill>
              <a:latin typeface="Arial"/>
              <a:ea typeface="Arial"/>
              <a:cs typeface="Arial"/>
              <a:sym typeface="Arial"/>
            </a:endParaRPr>
          </a:p>
          <a:p>
            <a:pPr marL="215900" marR="0" lvl="0" indent="0" algn="l" rtl="0">
              <a:lnSpc>
                <a:spcPct val="100000"/>
              </a:lnSpc>
              <a:spcBef>
                <a:spcPts val="0"/>
              </a:spcBef>
              <a:spcAft>
                <a:spcPts val="0"/>
              </a:spcAft>
              <a:buClr>
                <a:srgbClr val="000000"/>
              </a:buClr>
              <a:buSzPts val="1700"/>
              <a:buFont typeface="Calibri"/>
              <a:buNone/>
            </a:pPr>
            <a:endParaRPr sz="1700" b="0" i="0" u="none" strike="noStrike" cap="none">
              <a:solidFill>
                <a:srgbClr val="000000"/>
              </a:solidFill>
              <a:latin typeface="Calibri"/>
              <a:ea typeface="Calibri"/>
              <a:cs typeface="Calibri"/>
              <a:sym typeface="Calibri"/>
            </a:endParaRPr>
          </a:p>
          <a:p>
            <a:pPr marL="215900" marR="0" lvl="0" indent="-107950" algn="l" rtl="0">
              <a:lnSpc>
                <a:spcPct val="100000"/>
              </a:lnSpc>
              <a:spcBef>
                <a:spcPts val="0"/>
              </a:spcBef>
              <a:spcAft>
                <a:spcPts val="0"/>
              </a:spcAft>
              <a:buClr>
                <a:srgbClr val="000000"/>
              </a:buClr>
              <a:buSzPts val="1700"/>
              <a:buFont typeface="Calibri"/>
              <a:buAutoNum type="arabicPeriod"/>
            </a:pPr>
            <a:r>
              <a:rPr lang="en" sz="1700" b="0" i="0" u="none" strike="noStrike" cap="none">
                <a:solidFill>
                  <a:srgbClr val="000000"/>
                </a:solidFill>
                <a:latin typeface="Calibri"/>
                <a:ea typeface="Calibri"/>
                <a:cs typeface="Calibri"/>
                <a:sym typeface="Calibri"/>
              </a:rPr>
              <a:t>Wanneer de Sr een negatieve prikkel is, zal een </a:t>
            </a:r>
            <a:r>
              <a:rPr lang="en" sz="1700" b="1" i="0" u="none" strike="noStrike" cap="none">
                <a:solidFill>
                  <a:srgbClr val="000000"/>
                </a:solidFill>
                <a:latin typeface="Calibri"/>
                <a:ea typeface="Calibri"/>
                <a:cs typeface="Calibri"/>
                <a:sym typeface="Calibri"/>
              </a:rPr>
              <a:t>positief verband </a:t>
            </a:r>
            <a:r>
              <a:rPr lang="en" sz="1700" b="0" i="0" u="none" strike="noStrike" cap="none">
                <a:solidFill>
                  <a:srgbClr val="000000"/>
                </a:solidFill>
                <a:latin typeface="Calibri"/>
                <a:ea typeface="Calibri"/>
                <a:cs typeface="Calibri"/>
                <a:sym typeface="Calibri"/>
              </a:rPr>
              <a:t>tussen R en Sr leiden tot straf terwijl een negatief verband tussen R en Sr zal leiden tot bekrachtiging.</a:t>
            </a:r>
            <a:endParaRPr sz="1300" b="0" i="0" u="none" strike="noStrike" cap="none">
              <a:solidFill>
                <a:srgbClr val="000000"/>
              </a:solidFill>
              <a:latin typeface="Arial"/>
              <a:ea typeface="Arial"/>
              <a:cs typeface="Arial"/>
              <a:sym typeface="Arial"/>
            </a:endParaRPr>
          </a:p>
          <a:p>
            <a:pPr marL="215900" marR="0" lvl="0" indent="0" algn="l" rtl="0">
              <a:lnSpc>
                <a:spcPct val="100000"/>
              </a:lnSpc>
              <a:spcBef>
                <a:spcPts val="0"/>
              </a:spcBef>
              <a:spcAft>
                <a:spcPts val="0"/>
              </a:spcAft>
              <a:buClr>
                <a:srgbClr val="000000"/>
              </a:buClr>
              <a:buSzPts val="1700"/>
              <a:buFont typeface="Calibri"/>
              <a:buNone/>
            </a:pPr>
            <a:endParaRPr sz="1700" b="0" i="0" u="none" strike="noStrike" cap="none">
              <a:solidFill>
                <a:srgbClr val="000000"/>
              </a:solidFill>
              <a:latin typeface="Calibri"/>
              <a:ea typeface="Calibri"/>
              <a:cs typeface="Calibri"/>
              <a:sym typeface="Calibri"/>
            </a:endParaRPr>
          </a:p>
          <a:p>
            <a:pPr marL="215900" marR="0" lvl="0" indent="-107950" algn="l" rtl="0">
              <a:lnSpc>
                <a:spcPct val="100000"/>
              </a:lnSpc>
              <a:spcBef>
                <a:spcPts val="0"/>
              </a:spcBef>
              <a:spcAft>
                <a:spcPts val="0"/>
              </a:spcAft>
              <a:buClr>
                <a:srgbClr val="000000"/>
              </a:buClr>
              <a:buSzPts val="1700"/>
              <a:buFont typeface="Calibri"/>
              <a:buAutoNum type="arabicPeriod"/>
            </a:pPr>
            <a:r>
              <a:rPr lang="en" sz="1700" b="0" i="0" u="none" strike="noStrike" cap="none">
                <a:solidFill>
                  <a:srgbClr val="000000"/>
                </a:solidFill>
                <a:latin typeface="Calibri"/>
                <a:ea typeface="Calibri"/>
                <a:cs typeface="Calibri"/>
                <a:sym typeface="Calibri"/>
              </a:rPr>
              <a:t>Opnieuw zien we hier het evolutionair principe van “survival of the fittest” maar dan op het niveau van het gedrag van één bepaald organisme in plaats van op het niveau van het gedrag of eigenschappen van organismes over verschillende generaties heen.</a:t>
            </a:r>
            <a:endParaRPr sz="1300" b="0" i="0" u="none" strike="noStrike" cap="none">
              <a:solidFill>
                <a:srgbClr val="000000"/>
              </a:solidFill>
              <a:latin typeface="Arial"/>
              <a:ea typeface="Arial"/>
              <a:cs typeface="Arial"/>
              <a:sym typeface="Arial"/>
            </a:endParaRPr>
          </a:p>
          <a:p>
            <a:pPr marL="215900" marR="0" lvl="0" indent="0" algn="l" rtl="0">
              <a:lnSpc>
                <a:spcPct val="100000"/>
              </a:lnSpc>
              <a:spcBef>
                <a:spcPts val="0"/>
              </a:spcBef>
              <a:spcAft>
                <a:spcPts val="0"/>
              </a:spcAft>
              <a:buClr>
                <a:srgbClr val="000000"/>
              </a:buClr>
              <a:buSzPts val="1700"/>
              <a:buFont typeface="Calibri"/>
              <a:buNone/>
            </a:pPr>
            <a:endParaRPr sz="1700" b="0" i="0" u="none" strike="noStrike" cap="none">
              <a:solidFill>
                <a:srgbClr val="000000"/>
              </a:solidFill>
              <a:latin typeface="Calibri"/>
              <a:ea typeface="Calibri"/>
              <a:cs typeface="Calibri"/>
              <a:sym typeface="Calibri"/>
            </a:endParaRPr>
          </a:p>
          <a:p>
            <a:pPr marL="215900" marR="0" lvl="0" indent="-107950" algn="l" rtl="0">
              <a:lnSpc>
                <a:spcPct val="100000"/>
              </a:lnSpc>
              <a:spcBef>
                <a:spcPts val="0"/>
              </a:spcBef>
              <a:spcAft>
                <a:spcPts val="0"/>
              </a:spcAft>
              <a:buClr>
                <a:srgbClr val="000000"/>
              </a:buClr>
              <a:buSzPts val="1700"/>
              <a:buFont typeface="Calibri"/>
              <a:buAutoNum type="arabicPeriod"/>
            </a:pPr>
            <a:r>
              <a:rPr lang="en" sz="1700" b="0" i="0" u="none" strike="noStrike" cap="none">
                <a:solidFill>
                  <a:srgbClr val="000000"/>
                </a:solidFill>
                <a:latin typeface="Calibri"/>
                <a:ea typeface="Calibri"/>
                <a:cs typeface="Calibri"/>
                <a:sym typeface="Calibri"/>
              </a:rPr>
              <a:t>Wanneer er een </a:t>
            </a:r>
            <a:r>
              <a:rPr lang="en" sz="1700" b="1" i="0" u="none" strike="noStrike" cap="none">
                <a:solidFill>
                  <a:srgbClr val="000000"/>
                </a:solidFill>
                <a:latin typeface="Calibri"/>
                <a:ea typeface="Calibri"/>
                <a:cs typeface="Calibri"/>
                <a:sym typeface="Calibri"/>
              </a:rPr>
              <a:t>negatief verband </a:t>
            </a:r>
            <a:r>
              <a:rPr lang="en" sz="1700" b="0" i="0" u="none" strike="noStrike" cap="none">
                <a:solidFill>
                  <a:srgbClr val="000000"/>
                </a:solidFill>
                <a:latin typeface="Calibri"/>
                <a:ea typeface="Calibri"/>
                <a:cs typeface="Calibri"/>
                <a:sym typeface="Calibri"/>
              </a:rPr>
              <a:t>is tussen een R en een Sr, zijn er twee manieren waarop R de kans op de Sr kan reduceren.</a:t>
            </a:r>
            <a:endParaRPr sz="1300" b="0" i="0" u="none" strike="noStrike" cap="none">
              <a:solidFill>
                <a:srgbClr val="000000"/>
              </a:solidFill>
              <a:latin typeface="Arial"/>
              <a:ea typeface="Arial"/>
              <a:cs typeface="Arial"/>
              <a:sym typeface="Arial"/>
            </a:endParaRPr>
          </a:p>
          <a:p>
            <a:pPr marL="0" marR="0" lvl="1" indent="-107950" algn="l" rtl="0">
              <a:lnSpc>
                <a:spcPct val="100000"/>
              </a:lnSpc>
              <a:spcBef>
                <a:spcPts val="400"/>
              </a:spcBef>
              <a:spcAft>
                <a:spcPts val="0"/>
              </a:spcAft>
              <a:buClr>
                <a:srgbClr val="000000"/>
              </a:buClr>
              <a:buSzPts val="1700"/>
              <a:buFont typeface="Calibri"/>
              <a:buAutoNum type="arabicPeriod"/>
            </a:pPr>
            <a:r>
              <a:rPr lang="en" sz="1700" b="0" i="0" u="none" strike="noStrike" cap="none">
                <a:solidFill>
                  <a:srgbClr val="000000"/>
                </a:solidFill>
                <a:latin typeface="Calibri"/>
                <a:ea typeface="Calibri"/>
                <a:cs typeface="Calibri"/>
                <a:sym typeface="Calibri"/>
              </a:rPr>
              <a:t>De eerste manier is dat de Sr aanwezig is en R leidt tot het stoppen van de Sr. Een R die een negatieve Sr doet stoppen noemt men een ontsnappingsgedrag.</a:t>
            </a:r>
            <a:endParaRPr sz="1300" b="0" i="0" u="none" strike="noStrike" cap="none">
              <a:solidFill>
                <a:srgbClr val="000000"/>
              </a:solidFill>
              <a:latin typeface="Arial"/>
              <a:ea typeface="Arial"/>
              <a:cs typeface="Arial"/>
              <a:sym typeface="Arial"/>
            </a:endParaRPr>
          </a:p>
          <a:p>
            <a:pPr marL="0" marR="0" lvl="1" indent="0" algn="l" rtl="0">
              <a:lnSpc>
                <a:spcPct val="100000"/>
              </a:lnSpc>
              <a:spcBef>
                <a:spcPts val="400"/>
              </a:spcBef>
              <a:spcAft>
                <a:spcPts val="0"/>
              </a:spcAft>
              <a:buClr>
                <a:srgbClr val="000000"/>
              </a:buClr>
              <a:buSzPts val="1700"/>
              <a:buFont typeface="Calibri"/>
              <a:buNone/>
            </a:pPr>
            <a:endParaRPr sz="1700" b="0" i="0" u="none" strike="noStrike" cap="none">
              <a:solidFill>
                <a:srgbClr val="000000"/>
              </a:solidFill>
              <a:latin typeface="Calibri"/>
              <a:ea typeface="Calibri"/>
              <a:cs typeface="Calibri"/>
              <a:sym typeface="Calibri"/>
            </a:endParaRPr>
          </a:p>
          <a:p>
            <a:pPr marL="0" marR="0" lvl="1" indent="-107950" algn="l" rtl="0">
              <a:lnSpc>
                <a:spcPct val="100000"/>
              </a:lnSpc>
              <a:spcBef>
                <a:spcPts val="400"/>
              </a:spcBef>
              <a:spcAft>
                <a:spcPts val="0"/>
              </a:spcAft>
              <a:buClr>
                <a:srgbClr val="000000"/>
              </a:buClr>
              <a:buSzPts val="1700"/>
              <a:buFont typeface="Calibri"/>
              <a:buAutoNum type="arabicPeriod"/>
            </a:pPr>
            <a:r>
              <a:rPr lang="en" sz="1700" b="0" i="0" u="none" strike="noStrike" cap="none">
                <a:solidFill>
                  <a:srgbClr val="000000"/>
                </a:solidFill>
                <a:latin typeface="Calibri"/>
                <a:ea typeface="Calibri"/>
                <a:cs typeface="Calibri"/>
                <a:sym typeface="Calibri"/>
              </a:rPr>
              <a:t>De tweede manier is dat een R de kans op de komst van de Sr verkleint. Een R die gekoppeld is aan een reductie in de kans dat een negatieve Sr zal optreden, noemt men een vermijdingsgedrag. Ontsnappings- en vermijdingsgedrag zijn heel belangrijk in het dagelijks leven en in de klinische praktijk. Via operante conditioneringsprocedures kan men deze gedragingen in detail bestuderen.</a:t>
            </a:r>
            <a:endParaRPr sz="1300" b="0" i="0" u="none" strike="noStrike" cap="none">
              <a:solidFill>
                <a:srgbClr val="000000"/>
              </a:solidFill>
              <a:latin typeface="Arial"/>
              <a:ea typeface="Arial"/>
              <a:cs typeface="Arial"/>
              <a:sym typeface="Arial"/>
            </a:endParaRPr>
          </a:p>
        </p:txBody>
      </p:sp>
      <p:sp>
        <p:nvSpPr>
          <p:cNvPr id="344" name="Google Shape;344;g82afe38b6e_2_280:notes"/>
          <p:cNvSpPr/>
          <p:nvPr/>
        </p:nvSpPr>
        <p:spPr>
          <a:xfrm>
            <a:off x="3884462" y="8685889"/>
            <a:ext cx="2972004" cy="456704"/>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84775" tIns="44075" rIns="84775" bIns="44075" anchor="b" anchorCtr="0">
            <a:noAutofit/>
          </a:bodyPr>
          <a:lstStyle/>
          <a:p>
            <a:pPr marL="0" marR="0" lvl="0" indent="0" algn="r" rtl="0">
              <a:lnSpc>
                <a:spcPct val="100000"/>
              </a:lnSpc>
              <a:spcBef>
                <a:spcPts val="0"/>
              </a:spcBef>
              <a:spcAft>
                <a:spcPts val="0"/>
              </a:spcAft>
              <a:buClr>
                <a:srgbClr val="000000"/>
              </a:buClr>
              <a:buSzPts val="1700"/>
              <a:buFont typeface="Calibri"/>
              <a:buNone/>
            </a:pPr>
            <a:fld id="{00000000-1234-1234-1234-123412341234}" type="slidenum">
              <a:rPr lang="en" sz="1700" b="0" i="0" u="none" strike="noStrike" cap="none">
                <a:solidFill>
                  <a:srgbClr val="000000"/>
                </a:solidFill>
                <a:latin typeface="Calibri"/>
                <a:ea typeface="Calibri"/>
                <a:cs typeface="Calibri"/>
                <a:sym typeface="Calibri"/>
              </a:rPr>
              <a:t>13</a:t>
            </a:fld>
            <a:endParaRPr sz="1300" b="0" i="0" u="none" strike="noStrike" cap="none">
              <a:solidFill>
                <a:srgbClr val="000000"/>
              </a:solidFill>
              <a:latin typeface="Arial"/>
              <a:ea typeface="Arial"/>
              <a:cs typeface="Arial"/>
              <a:sym typeface="Arial"/>
            </a:endParaRPr>
          </a:p>
        </p:txBody>
      </p:sp>
      <p:sp>
        <p:nvSpPr>
          <p:cNvPr id="345" name="Google Shape;345;g82afe38b6e_2_280:notes"/>
          <p:cNvSpPr txBox="1">
            <a:spLocks noGrp="1"/>
          </p:cNvSpPr>
          <p:nvPr>
            <p:ph type="body" idx="1"/>
          </p:nvPr>
        </p:nvSpPr>
        <p:spPr>
          <a:xfrm>
            <a:off x="685493" y="4342944"/>
            <a:ext cx="5485479" cy="4113174"/>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700"/>
              <a:buNone/>
            </a:pPr>
            <a:r>
              <a:rPr lang="en" sz="1300"/>
              <a:t>Wanneer de Sr een positieve prikkel is, dan zal </a:t>
            </a:r>
            <a:r>
              <a:rPr lang="en" sz="1300" b="1"/>
              <a:t>positieve contingentie </a:t>
            </a:r>
            <a:r>
              <a:rPr lang="en" sz="1300"/>
              <a:t>tussen de R en de Sr leiden tot een toename in de frequentie van gedrag (bekrachtiging als effect) terwijl een negatieve contingentie tussen R en Sr leidt tot een afname in frequentie van gedrag (straf als effect). </a:t>
            </a:r>
            <a:endParaRPr sz="2300"/>
          </a:p>
          <a:p>
            <a:pPr marL="0" lvl="0" indent="0" algn="l" rtl="0">
              <a:lnSpc>
                <a:spcPct val="100000"/>
              </a:lnSpc>
              <a:spcBef>
                <a:spcPts val="0"/>
              </a:spcBef>
              <a:spcAft>
                <a:spcPts val="0"/>
              </a:spcAft>
              <a:buSzPts val="1700"/>
              <a:buNone/>
            </a:pPr>
            <a:endParaRPr sz="1300"/>
          </a:p>
          <a:p>
            <a:pPr marL="0" lvl="0" indent="0" algn="l" rtl="0">
              <a:lnSpc>
                <a:spcPct val="100000"/>
              </a:lnSpc>
              <a:spcBef>
                <a:spcPts val="0"/>
              </a:spcBef>
              <a:spcAft>
                <a:spcPts val="0"/>
              </a:spcAft>
              <a:buSzPts val="1700"/>
              <a:buNone/>
            </a:pPr>
            <a:r>
              <a:rPr lang="en" sz="1300"/>
              <a:t>Wanneer de Sr een negatieve prikkel is, zal een </a:t>
            </a:r>
            <a:r>
              <a:rPr lang="en" sz="1300" b="1"/>
              <a:t>positief verband </a:t>
            </a:r>
            <a:r>
              <a:rPr lang="en" sz="1300"/>
              <a:t>tussen R en Sr leiden tot straf terwijl een negatief verband tussen R en Sr zal leiden tot bekrachtiging. </a:t>
            </a:r>
            <a:endParaRPr sz="2300"/>
          </a:p>
          <a:p>
            <a:pPr marL="0" lvl="0" indent="0" algn="l" rtl="0">
              <a:lnSpc>
                <a:spcPct val="100000"/>
              </a:lnSpc>
              <a:spcBef>
                <a:spcPts val="0"/>
              </a:spcBef>
              <a:spcAft>
                <a:spcPts val="0"/>
              </a:spcAft>
              <a:buSzPts val="1700"/>
              <a:buNone/>
            </a:pPr>
            <a:endParaRPr sz="1300"/>
          </a:p>
          <a:p>
            <a:pPr marL="0" lvl="0" indent="0" algn="l" rtl="0">
              <a:lnSpc>
                <a:spcPct val="100000"/>
              </a:lnSpc>
              <a:spcBef>
                <a:spcPts val="0"/>
              </a:spcBef>
              <a:spcAft>
                <a:spcPts val="0"/>
              </a:spcAft>
              <a:buSzPts val="1700"/>
              <a:buNone/>
            </a:pPr>
            <a:r>
              <a:rPr lang="en" sz="1300"/>
              <a:t>Wanneer er een </a:t>
            </a:r>
            <a:r>
              <a:rPr lang="en" sz="1300" b="1"/>
              <a:t>negatief verband </a:t>
            </a:r>
            <a:r>
              <a:rPr lang="en" sz="1300"/>
              <a:t>is tussen een R en een Sr, zijn er twee manieren waarop R de kans op de Sr kan reduceren. </a:t>
            </a:r>
            <a:endParaRPr sz="2300"/>
          </a:p>
          <a:p>
            <a:pPr marL="0" lvl="0" indent="0" algn="l" rtl="0">
              <a:lnSpc>
                <a:spcPct val="100000"/>
              </a:lnSpc>
              <a:spcBef>
                <a:spcPts val="0"/>
              </a:spcBef>
              <a:spcAft>
                <a:spcPts val="0"/>
              </a:spcAft>
              <a:buSzPts val="1700"/>
              <a:buNone/>
            </a:pPr>
            <a:r>
              <a:rPr lang="en" sz="1300"/>
              <a:t>De eerste manier is dat de Sr aanwezig is en R leidt tot het stoppen van de Sr. Een R die een negatieve Sr doet stoppen noemt men een ontsnappingsgedrag. </a:t>
            </a:r>
            <a:endParaRPr sz="2300"/>
          </a:p>
          <a:p>
            <a:pPr marL="0" lvl="2" indent="0" algn="l" rtl="0">
              <a:lnSpc>
                <a:spcPct val="100000"/>
              </a:lnSpc>
              <a:spcBef>
                <a:spcPts val="0"/>
              </a:spcBef>
              <a:spcAft>
                <a:spcPts val="0"/>
              </a:spcAft>
              <a:buClr>
                <a:srgbClr val="000000"/>
              </a:buClr>
              <a:buSzPts val="1700"/>
              <a:buFont typeface="Times New Roman"/>
              <a:buNone/>
            </a:pPr>
            <a:endParaRPr sz="1300"/>
          </a:p>
          <a:p>
            <a:pPr marL="0" lvl="0" indent="0" algn="l" rtl="0">
              <a:lnSpc>
                <a:spcPct val="100000"/>
              </a:lnSpc>
              <a:spcBef>
                <a:spcPts val="0"/>
              </a:spcBef>
              <a:spcAft>
                <a:spcPts val="0"/>
              </a:spcAft>
              <a:buSzPts val="1700"/>
              <a:buNone/>
            </a:pPr>
            <a:r>
              <a:rPr lang="en" sz="1300"/>
              <a:t>De tweede manier is dat een R de kans op de komst van de Sr verkleint. Een R die gekoppeld is aan een reductie in de kans dat een negatieve Sr zal optreden, noemt men een vermijdingsgedrag. Ontsnappings- en vermijdingsgedrag zijn heel belangrijk in het dagelijks leven en in de klinische praktijk. Via operante conditioneringsprocedures kan men deze gedragingen in detail bestuderen. </a:t>
            </a:r>
            <a:endParaRPr sz="2300"/>
          </a:p>
          <a:p>
            <a:pPr marL="0" lvl="0" indent="0" algn="l" rtl="0">
              <a:lnSpc>
                <a:spcPct val="100000"/>
              </a:lnSpc>
              <a:spcBef>
                <a:spcPts val="0"/>
              </a:spcBef>
              <a:spcAft>
                <a:spcPts val="0"/>
              </a:spcAft>
              <a:buSzPts val="1100"/>
              <a:buNone/>
            </a:pPr>
            <a:endParaRPr sz="23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82afe38b6e_2_3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729FCF"/>
          </a:solidFill>
          <a:ln w="25400" cap="flat" cmpd="sng">
            <a:solidFill>
              <a:srgbClr val="3465A4"/>
            </a:solidFill>
            <a:prstDash val="solid"/>
            <a:miter lim="524288"/>
            <a:headEnd type="none" w="sm" len="sm"/>
            <a:tailEnd type="none" w="sm" len="sm"/>
          </a:ln>
        </p:spPr>
      </p:sp>
      <p:sp>
        <p:nvSpPr>
          <p:cNvPr id="409" name="Google Shape;409;g82afe38b6e_2_345:notes"/>
          <p:cNvSpPr/>
          <p:nvPr/>
        </p:nvSpPr>
        <p:spPr>
          <a:xfrm>
            <a:off x="685493" y="4342944"/>
            <a:ext cx="5487014" cy="4114592"/>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86100" tIns="43050" rIns="86100" bIns="43050" anchor="t" anchorCtr="0">
            <a:noAutofit/>
          </a:bodyPr>
          <a:lstStyle/>
          <a:p>
            <a:pPr marL="0" marR="0" lvl="0" indent="0" algn="l" rtl="0">
              <a:lnSpc>
                <a:spcPct val="100000"/>
              </a:lnSpc>
              <a:spcBef>
                <a:spcPts val="0"/>
              </a:spcBef>
              <a:spcAft>
                <a:spcPts val="0"/>
              </a:spcAft>
              <a:buClr>
                <a:srgbClr val="000000"/>
              </a:buClr>
              <a:buSzPts val="1700"/>
              <a:buFont typeface="Calibri"/>
              <a:buNone/>
            </a:pPr>
            <a:r>
              <a:rPr lang="en" sz="1700" b="0" i="0" u="none" strike="noStrike" cap="none">
                <a:solidFill>
                  <a:srgbClr val="000000"/>
                </a:solidFill>
                <a:latin typeface="Calibri"/>
                <a:ea typeface="Calibri"/>
                <a:cs typeface="Calibri"/>
                <a:sym typeface="Calibri"/>
              </a:rPr>
              <a:t>Sommige bevindingen blijkt dat ook </a:t>
            </a:r>
            <a:r>
              <a:rPr lang="en" sz="1700" b="1" i="0" u="none" strike="noStrike" cap="none">
                <a:solidFill>
                  <a:srgbClr val="000000"/>
                </a:solidFill>
                <a:latin typeface="Calibri"/>
                <a:ea typeface="Calibri"/>
                <a:cs typeface="Calibri"/>
                <a:sym typeface="Calibri"/>
              </a:rPr>
              <a:t>conditionele contingentie </a:t>
            </a:r>
            <a:r>
              <a:rPr lang="en" sz="1700" b="0" i="0" u="none" strike="noStrike" cap="none">
                <a:solidFill>
                  <a:srgbClr val="000000"/>
                </a:solidFill>
                <a:latin typeface="Calibri"/>
                <a:ea typeface="Calibri"/>
                <a:cs typeface="Calibri"/>
                <a:sym typeface="Calibri"/>
              </a:rPr>
              <a:t>even belangrijk is voor operante conditionering als voor klassieke conditionering.</a:t>
            </a:r>
            <a:endParaRPr sz="1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Calibri"/>
              <a:buNone/>
            </a:pPr>
            <a:endParaRPr sz="17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700"/>
              <a:buFont typeface="Calibri"/>
              <a:buNone/>
            </a:pPr>
            <a:r>
              <a:rPr lang="en" sz="1700" b="0" i="0" u="none" strike="noStrike" cap="none">
                <a:solidFill>
                  <a:srgbClr val="000000"/>
                </a:solidFill>
                <a:latin typeface="Calibri"/>
                <a:ea typeface="Calibri"/>
                <a:cs typeface="Calibri"/>
                <a:sym typeface="Calibri"/>
              </a:rPr>
              <a:t>St. Claire-Smith (1979), bijvoorbeeld, onderzocht ratten die geleerd hadden om op een hendel te duwen om voedsel te krijgen. Op een bepaald punt werd het drukken niet meer gevolgd door voedsel maar door een kleine elektrische schok. Hierdoor daalde de frequentie van hendel duwen. Een tweede groep ratten kreeg exact dezelfde procedure, maar ze leerden vooraf ook dat een lichtje steeds gevolgd werd door de kleine elektrische shock. Dit lichtje werd ook aangeboden tussen het drukken op de hendel en het aanbieden van de elektrische schok.</a:t>
            </a:r>
            <a:endParaRPr sz="1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Calibri"/>
              <a:buNone/>
            </a:pPr>
            <a:endParaRPr sz="17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700"/>
              <a:buFont typeface="Calibri"/>
              <a:buNone/>
            </a:pPr>
            <a:r>
              <a:rPr lang="en" sz="1700" b="0" i="0" u="none" strike="noStrike" cap="none">
                <a:solidFill>
                  <a:srgbClr val="000000"/>
                </a:solidFill>
                <a:latin typeface="Calibri"/>
                <a:ea typeface="Calibri"/>
                <a:cs typeface="Calibri"/>
                <a:sym typeface="Calibri"/>
              </a:rPr>
              <a:t>In de tweede groep was de daling in de frequentie van hendel duwen veel minder uitgesproken. Het lijkt erop alsof de contingentie tussen het licht en de schock interfereert met het leren van de Rschok relatie. In procedurele termen is er een effect van conditionele contingentie: Het drukken op de hendel heeft geen invloed op de probabiliteit van de shock in die situaties waarin er een lichtje is. De kans op de schok is even groot als het lichtje alleen aanwezig is (A+) dan wanneer zowel het lichtje als het drukken op de hendel aanwezig is (AX+; waarbij A=lichtje en X=drukken op hendel). Deze bevinding is dus het equivalent van blokkering in klassieke conditionering.</a:t>
            </a:r>
            <a:endParaRPr sz="1300" b="0" i="0" u="none" strike="noStrike" cap="none">
              <a:solidFill>
                <a:srgbClr val="000000"/>
              </a:solidFill>
              <a:latin typeface="Arial"/>
              <a:ea typeface="Arial"/>
              <a:cs typeface="Arial"/>
              <a:sym typeface="Arial"/>
            </a:endParaRPr>
          </a:p>
        </p:txBody>
      </p:sp>
      <p:sp>
        <p:nvSpPr>
          <p:cNvPr id="410" name="Google Shape;410;g82afe38b6e_2_345:notes"/>
          <p:cNvSpPr/>
          <p:nvPr/>
        </p:nvSpPr>
        <p:spPr>
          <a:xfrm>
            <a:off x="3884462" y="8685889"/>
            <a:ext cx="2972004" cy="456704"/>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84775" tIns="44075" rIns="84775" bIns="44075" anchor="b" anchorCtr="0">
            <a:noAutofit/>
          </a:bodyPr>
          <a:lstStyle/>
          <a:p>
            <a:pPr marL="0" marR="0" lvl="0" indent="0" algn="r" rtl="0">
              <a:lnSpc>
                <a:spcPct val="100000"/>
              </a:lnSpc>
              <a:spcBef>
                <a:spcPts val="0"/>
              </a:spcBef>
              <a:spcAft>
                <a:spcPts val="0"/>
              </a:spcAft>
              <a:buClr>
                <a:srgbClr val="000000"/>
              </a:buClr>
              <a:buSzPts val="1700"/>
              <a:buFont typeface="Calibri"/>
              <a:buNone/>
            </a:pPr>
            <a:fld id="{00000000-1234-1234-1234-123412341234}" type="slidenum">
              <a:rPr lang="en" sz="1700" b="0" i="0" u="none" strike="noStrike" cap="none">
                <a:solidFill>
                  <a:srgbClr val="000000"/>
                </a:solidFill>
                <a:latin typeface="Calibri"/>
                <a:ea typeface="Calibri"/>
                <a:cs typeface="Calibri"/>
                <a:sym typeface="Calibri"/>
              </a:rPr>
              <a:t>14</a:t>
            </a:fld>
            <a:endParaRPr sz="1300" b="0" i="0" u="none" strike="noStrike" cap="none">
              <a:solidFill>
                <a:srgbClr val="000000"/>
              </a:solidFill>
              <a:latin typeface="Arial"/>
              <a:ea typeface="Arial"/>
              <a:cs typeface="Arial"/>
              <a:sym typeface="Arial"/>
            </a:endParaRPr>
          </a:p>
        </p:txBody>
      </p:sp>
      <p:sp>
        <p:nvSpPr>
          <p:cNvPr id="411" name="Google Shape;411;g82afe38b6e_2_345:notes"/>
          <p:cNvSpPr txBox="1">
            <a:spLocks noGrp="1"/>
          </p:cNvSpPr>
          <p:nvPr>
            <p:ph type="body" idx="1"/>
          </p:nvPr>
        </p:nvSpPr>
        <p:spPr>
          <a:xfrm>
            <a:off x="685493" y="4342944"/>
            <a:ext cx="5485479" cy="4113174"/>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700"/>
              <a:buNone/>
            </a:pPr>
            <a:r>
              <a:rPr lang="en" sz="1300"/>
              <a:t>Sommige bevindingen blijkt dat ook </a:t>
            </a:r>
            <a:r>
              <a:rPr lang="en" sz="1300" b="1"/>
              <a:t>conditionele contingentie </a:t>
            </a:r>
            <a:r>
              <a:rPr lang="en" sz="1300"/>
              <a:t>even belangrijk is voor operante conditionering als voor klassieke conditionering. </a:t>
            </a:r>
            <a:endParaRPr sz="1300"/>
          </a:p>
          <a:p>
            <a:pPr marL="0" lvl="0" indent="0" algn="l" rtl="0">
              <a:lnSpc>
                <a:spcPct val="100000"/>
              </a:lnSpc>
              <a:spcBef>
                <a:spcPts val="0"/>
              </a:spcBef>
              <a:spcAft>
                <a:spcPts val="0"/>
              </a:spcAft>
              <a:buSzPts val="1700"/>
              <a:buNone/>
            </a:pPr>
            <a:endParaRPr sz="1300"/>
          </a:p>
          <a:p>
            <a:pPr marL="0" lvl="0" indent="0" algn="l" rtl="0">
              <a:lnSpc>
                <a:spcPct val="100000"/>
              </a:lnSpc>
              <a:spcBef>
                <a:spcPts val="0"/>
              </a:spcBef>
              <a:spcAft>
                <a:spcPts val="0"/>
              </a:spcAft>
              <a:buSzPts val="1700"/>
              <a:buNone/>
            </a:pPr>
            <a:r>
              <a:rPr lang="en" sz="1300"/>
              <a:t>St. Claire-Smith (1979), bijvoorbeeld, onderzocht ratten die geleerd hadden om op een hendel te duwen om voedsel te krijgen. Op een bepaald punt werd het drukken niet meer gevolgd door voedsel maar door een kleine elektrische schok. Hierdoor daalde de frequentie van hendel duwen. Een tweede groep ratten kreeg exact dezelfde procedure, maar ze leerden vooraf ook dat een lichtje steeds gevolgd werd door de kleine elektrische shock. Dit lichtje werd ook aangeboden tussen het drukken op de hendel en het aanbieden van de elektrische schok. </a:t>
            </a:r>
            <a:endParaRPr sz="1300"/>
          </a:p>
          <a:p>
            <a:pPr marL="0" lvl="0" indent="0" algn="l" rtl="0">
              <a:lnSpc>
                <a:spcPct val="100000"/>
              </a:lnSpc>
              <a:spcBef>
                <a:spcPts val="0"/>
              </a:spcBef>
              <a:spcAft>
                <a:spcPts val="0"/>
              </a:spcAft>
              <a:buSzPts val="1700"/>
              <a:buNone/>
            </a:pPr>
            <a:endParaRPr sz="1300"/>
          </a:p>
          <a:p>
            <a:pPr marL="0" lvl="0" indent="0" algn="l" rtl="0">
              <a:lnSpc>
                <a:spcPct val="100000"/>
              </a:lnSpc>
              <a:spcBef>
                <a:spcPts val="0"/>
              </a:spcBef>
              <a:spcAft>
                <a:spcPts val="0"/>
              </a:spcAft>
              <a:buSzPts val="1700"/>
              <a:buNone/>
            </a:pPr>
            <a:endParaRPr sz="1300"/>
          </a:p>
          <a:p>
            <a:pPr marL="0" lvl="0" indent="0" algn="l" rtl="0">
              <a:lnSpc>
                <a:spcPct val="100000"/>
              </a:lnSpc>
              <a:spcBef>
                <a:spcPts val="0"/>
              </a:spcBef>
              <a:spcAft>
                <a:spcPts val="0"/>
              </a:spcAft>
              <a:buSzPts val="1100"/>
              <a:buNone/>
            </a:pPr>
            <a:endParaRPr sz="13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82afe38b6e_2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729FCF"/>
          </a:solidFill>
          <a:ln w="25400" cap="flat" cmpd="sng">
            <a:solidFill>
              <a:srgbClr val="3465A4"/>
            </a:solidFill>
            <a:prstDash val="solid"/>
            <a:miter lim="524288"/>
            <a:headEnd type="none" w="sm" len="sm"/>
            <a:tailEnd type="none" w="sm" len="sm"/>
          </a:ln>
        </p:spPr>
      </p:sp>
      <p:sp>
        <p:nvSpPr>
          <p:cNvPr id="438" name="Google Shape;438;g82afe38b6e_2_373:notes"/>
          <p:cNvSpPr txBox="1"/>
          <p:nvPr/>
        </p:nvSpPr>
        <p:spPr>
          <a:xfrm>
            <a:off x="685493" y="4342944"/>
            <a:ext cx="5487013" cy="4114592"/>
          </a:xfrm>
          <a:prstGeom prst="rect">
            <a:avLst/>
          </a:prstGeom>
          <a:noFill/>
          <a:ln>
            <a:noFill/>
          </a:ln>
        </p:spPr>
        <p:txBody>
          <a:bodyPr spcFirstLastPara="1" wrap="square" lIns="84775" tIns="44075" rIns="84775" bIns="44075" anchor="ctr" anchorCtr="0">
            <a:noAutofit/>
          </a:bodyPr>
          <a:lstStyle/>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000000"/>
              </a:solidFill>
              <a:latin typeface="Calibri"/>
              <a:ea typeface="Calibri"/>
              <a:cs typeface="Calibri"/>
              <a:sym typeface="Calibri"/>
            </a:endParaRPr>
          </a:p>
        </p:txBody>
      </p:sp>
      <p:sp>
        <p:nvSpPr>
          <p:cNvPr id="439" name="Google Shape;439;g82afe38b6e_2_373:notes"/>
          <p:cNvSpPr txBox="1">
            <a:spLocks noGrp="1"/>
          </p:cNvSpPr>
          <p:nvPr>
            <p:ph type="body" idx="1"/>
          </p:nvPr>
        </p:nvSpPr>
        <p:spPr>
          <a:xfrm>
            <a:off x="685493" y="4342944"/>
            <a:ext cx="5485479" cy="4113174"/>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700"/>
              <a:buFont typeface="Arial"/>
              <a:buNone/>
            </a:pPr>
            <a:r>
              <a:rPr lang="en" sz="1300">
                <a:solidFill>
                  <a:schemeClr val="dk1"/>
                </a:solidFill>
              </a:rPr>
              <a:t>In de tweede groep was de daling in de frequentie van hendel duwen veel minder uitgesproken. Het lijkt erop alsof de contingentie tussen het licht en de schock interfereert met het leren van de Rschok relatie. In procedurele termen is er een effect van conditionele contingentie: Het drukken op de hendel heeft geen invloed op de probabiliteit van de shock in die situaties waarin er een lichtje is. De kans op de schok is even groot als het lichtje alleen aanwezig is (A+) dan wanneer zowel het lichtje als het drukken op de hendel aanwezig is (AX+; waarbij A=lichtje en X=drukken op hendel). Deze bevinding is dus het equivalent van blokkering in klassieke conditionering. </a:t>
            </a:r>
            <a:endParaRPr sz="13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82afe38b6e_2_3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9" name="Google Shape;459;g82afe38b6e_2_3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 This is a Pear Deck Multiple Choice Slide. Your current options are: A: Toenemen, B: Dalen, C: Ongewijzigd blijven, D: Eerst dalen en dan toenemen, </a:t>
            </a:r>
            <a:endParaRPr/>
          </a:p>
          <a:p>
            <a:pPr marL="0" lvl="0" indent="0" algn="l" rtl="0">
              <a:lnSpc>
                <a:spcPct val="100000"/>
              </a:lnSpc>
              <a:spcBef>
                <a:spcPts val="0"/>
              </a:spcBef>
              <a:spcAft>
                <a:spcPts val="0"/>
              </a:spcAft>
              <a:buSzPts val="1100"/>
              <a:buNone/>
            </a:pPr>
            <a:r>
              <a:rPr lang="en"/>
              <a:t>🍐  To edit the type of question or choices, go back to the "Ask Students a Question" in the Pear Deck sidebar.</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82afe38b6e_2_4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7" name="Google Shape;467;g82afe38b6e_2_40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 This is a Pear Deck Multiple Choice Slide. Your current options are: A: </a:t>
            </a:r>
            <a:r>
              <a:rPr lang="en" sz="1100" b="0" i="0" u="none" strike="noStrike" cap="none">
                <a:solidFill>
                  <a:srgbClr val="000000"/>
                </a:solidFill>
                <a:latin typeface="Arial"/>
                <a:ea typeface="Arial"/>
                <a:cs typeface="Arial"/>
                <a:sym typeface="Arial"/>
              </a:rPr>
              <a:t>Toenemen</a:t>
            </a:r>
            <a:r>
              <a:rPr lang="en"/>
              <a:t>, B: </a:t>
            </a:r>
            <a:r>
              <a:rPr lang="en" sz="1100" b="0" i="0" u="none" strike="noStrike" cap="none">
                <a:solidFill>
                  <a:srgbClr val="000000"/>
                </a:solidFill>
                <a:latin typeface="Arial"/>
                <a:ea typeface="Arial"/>
                <a:cs typeface="Arial"/>
                <a:sym typeface="Arial"/>
              </a:rPr>
              <a:t>Dalen</a:t>
            </a:r>
            <a:r>
              <a:rPr lang="en"/>
              <a:t>, C: </a:t>
            </a:r>
            <a:r>
              <a:rPr lang="en" sz="1100" b="0" i="0" u="none" strike="noStrike" cap="none">
                <a:solidFill>
                  <a:srgbClr val="000000"/>
                </a:solidFill>
                <a:latin typeface="Arial"/>
                <a:ea typeface="Arial"/>
                <a:cs typeface="Arial"/>
                <a:sym typeface="Arial"/>
              </a:rPr>
              <a:t>Ongewijzigd blijven</a:t>
            </a:r>
            <a:r>
              <a:rPr lang="en"/>
              <a:t>, D: </a:t>
            </a:r>
            <a:r>
              <a:rPr lang="en" sz="1100" b="0" i="0" u="none" strike="noStrike" cap="none">
                <a:solidFill>
                  <a:srgbClr val="000000"/>
                </a:solidFill>
                <a:latin typeface="Arial"/>
                <a:ea typeface="Arial"/>
                <a:cs typeface="Arial"/>
                <a:sym typeface="Arial"/>
              </a:rPr>
              <a:t>Eerst dalen en dan toenemen</a:t>
            </a:r>
            <a:r>
              <a:rPr lang="en"/>
              <a:t> , </a:t>
            </a:r>
            <a:endParaRPr/>
          </a:p>
          <a:p>
            <a:pPr marL="0" lvl="0" indent="0" algn="l" rtl="0">
              <a:lnSpc>
                <a:spcPct val="100000"/>
              </a:lnSpc>
              <a:spcBef>
                <a:spcPts val="0"/>
              </a:spcBef>
              <a:spcAft>
                <a:spcPts val="0"/>
              </a:spcAft>
              <a:buSzPts val="1100"/>
              <a:buNone/>
            </a:pPr>
            <a:r>
              <a:rPr lang="en"/>
              <a:t>🍐  To edit the type of question or choices, go back to the "Ask Students a Question" in the Pear Deck sidebar.</a:t>
            </a:r>
            <a:endParaRPr/>
          </a:p>
          <a:p>
            <a:pPr marL="0" lvl="0" indent="0" algn="l" rtl="0">
              <a:lnSpc>
                <a:spcPct val="100000"/>
              </a:lnSpc>
              <a:spcBef>
                <a:spcPts val="0"/>
              </a:spcBef>
              <a:spcAft>
                <a:spcPts val="0"/>
              </a:spcAft>
              <a:buSzPts val="1100"/>
              <a:buNone/>
            </a:pPr>
            <a:r>
              <a:rPr lang="en"/>
              <a:t/>
            </a:r>
            <a:br>
              <a:rPr lang="en"/>
            </a:b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82afe38b6e_2_4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729FCF"/>
          </a:solidFill>
          <a:ln w="25400" cap="flat" cmpd="sng">
            <a:solidFill>
              <a:srgbClr val="3465A4"/>
            </a:solidFill>
            <a:prstDash val="solid"/>
            <a:miter lim="524288"/>
            <a:headEnd type="none" w="sm" len="sm"/>
            <a:tailEnd type="none" w="sm" len="sm"/>
          </a:ln>
        </p:spPr>
      </p:sp>
      <p:sp>
        <p:nvSpPr>
          <p:cNvPr id="475" name="Google Shape;475;g82afe38b6e_2_407:notes"/>
          <p:cNvSpPr/>
          <p:nvPr/>
        </p:nvSpPr>
        <p:spPr>
          <a:xfrm>
            <a:off x="685493" y="4342944"/>
            <a:ext cx="5487014" cy="4114592"/>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86100" tIns="43050" rIns="86100" bIns="43050" anchor="t" anchorCtr="0">
            <a:noAutofit/>
          </a:bodyPr>
          <a:lstStyle/>
          <a:p>
            <a:pPr marL="0" marR="0" lvl="0" indent="0" algn="l" rtl="0">
              <a:lnSpc>
                <a:spcPct val="100000"/>
              </a:lnSpc>
              <a:spcBef>
                <a:spcPts val="0"/>
              </a:spcBef>
              <a:spcAft>
                <a:spcPts val="0"/>
              </a:spcAft>
              <a:buClr>
                <a:srgbClr val="000000"/>
              </a:buClr>
              <a:buSzPts val="1700"/>
              <a:buFont typeface="Calibri"/>
              <a:buNone/>
            </a:pPr>
            <a:endParaRPr sz="17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700"/>
              <a:buFont typeface="Calibri"/>
              <a:buNone/>
            </a:pPr>
            <a:endParaRPr sz="17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700"/>
              <a:buFont typeface="Calibri"/>
              <a:buNone/>
            </a:pPr>
            <a:r>
              <a:rPr lang="en" sz="1700" b="0" i="0" u="none" strike="noStrike" cap="none">
                <a:solidFill>
                  <a:srgbClr val="000000"/>
                </a:solidFill>
                <a:latin typeface="Calibri"/>
                <a:ea typeface="Calibri"/>
                <a:cs typeface="Calibri"/>
                <a:sym typeface="Calibri"/>
              </a:rPr>
              <a:t>Wanneer een R steeds gevolgd wordt door een Sr, spreekt men van continue bekrachtiging.</a:t>
            </a:r>
            <a:endParaRPr sz="1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Calibri"/>
              <a:buNone/>
            </a:pPr>
            <a:endParaRPr sz="17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700"/>
              <a:buFont typeface="Calibri"/>
              <a:buNone/>
            </a:pPr>
            <a:r>
              <a:rPr lang="en" sz="1700" b="0" i="0" u="none" strike="noStrike" cap="none">
                <a:solidFill>
                  <a:srgbClr val="000000"/>
                </a:solidFill>
                <a:latin typeface="Calibri"/>
                <a:ea typeface="Calibri"/>
                <a:cs typeface="Calibri"/>
                <a:sym typeface="Calibri"/>
              </a:rPr>
              <a:t>In het dagelijkse leven is het echter vaak zo dat een bepaalde R niet steeds door een Sr gevolgd wordt. In dergelijke situaties spreekt men van partiële bekrachtiging. Wanneer bekrachtiging partieel is, moet men beslissen wanneer een R wel gevolgd wordt door de Sr en wanneer niet. Hierbij kan men vier verschillende schema’s volgen:</a:t>
            </a:r>
            <a:endParaRPr sz="1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Calibri"/>
              <a:buNone/>
            </a:pPr>
            <a:endParaRPr sz="17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700"/>
              <a:buFont typeface="Calibri"/>
              <a:buNone/>
            </a:pPr>
            <a:r>
              <a:rPr lang="en" sz="1700" b="0" i="0" u="none" strike="noStrike" cap="none">
                <a:solidFill>
                  <a:srgbClr val="000000"/>
                </a:solidFill>
                <a:latin typeface="Calibri"/>
                <a:ea typeface="Calibri"/>
                <a:cs typeface="Calibri"/>
                <a:sym typeface="Calibri"/>
              </a:rPr>
              <a:t>Vaste ratio (fixed ratio), variabel ratio (variable ratio), vaste interval (fixed interval), en variabel interval (variable interval). Deze vier soorten schema’s zijn het resultaat van de kruising van twee kenmerken: Een schema kan vast of variabel zijn, en de toediening van de bekrachtiger kan afhankelijk zijn van het aantal gedragingen (werk gebaseerde) of van het tijdsinterval sinds de meest recente toediening van de bekrachtiger (tijd-gebaseerde).</a:t>
            </a:r>
            <a:endParaRPr sz="1300" b="0" i="0" u="none" strike="noStrike" cap="none">
              <a:solidFill>
                <a:srgbClr val="000000"/>
              </a:solidFill>
              <a:latin typeface="Arial"/>
              <a:ea typeface="Arial"/>
              <a:cs typeface="Arial"/>
              <a:sym typeface="Arial"/>
            </a:endParaRPr>
          </a:p>
        </p:txBody>
      </p:sp>
      <p:sp>
        <p:nvSpPr>
          <p:cNvPr id="476" name="Google Shape;476;g82afe38b6e_2_407:notes"/>
          <p:cNvSpPr/>
          <p:nvPr/>
        </p:nvSpPr>
        <p:spPr>
          <a:xfrm>
            <a:off x="3884462" y="8685889"/>
            <a:ext cx="2972004" cy="456704"/>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84775" tIns="44075" rIns="84775" bIns="44075" anchor="b" anchorCtr="0">
            <a:noAutofit/>
          </a:bodyPr>
          <a:lstStyle/>
          <a:p>
            <a:pPr marL="0" marR="0" lvl="0" indent="0" algn="r" rtl="0">
              <a:lnSpc>
                <a:spcPct val="100000"/>
              </a:lnSpc>
              <a:spcBef>
                <a:spcPts val="0"/>
              </a:spcBef>
              <a:spcAft>
                <a:spcPts val="0"/>
              </a:spcAft>
              <a:buClr>
                <a:srgbClr val="000000"/>
              </a:buClr>
              <a:buSzPts val="1700"/>
              <a:buFont typeface="Calibri"/>
              <a:buNone/>
            </a:pPr>
            <a:fld id="{00000000-1234-1234-1234-123412341234}" type="slidenum">
              <a:rPr lang="en" sz="1700" b="0" i="0" u="none" strike="noStrike" cap="none">
                <a:solidFill>
                  <a:srgbClr val="000000"/>
                </a:solidFill>
                <a:latin typeface="Calibri"/>
                <a:ea typeface="Calibri"/>
                <a:cs typeface="Calibri"/>
                <a:sym typeface="Calibri"/>
              </a:rPr>
              <a:t>18</a:t>
            </a:fld>
            <a:endParaRPr sz="1300" b="0" i="0" u="none" strike="noStrike" cap="none">
              <a:solidFill>
                <a:srgbClr val="000000"/>
              </a:solidFill>
              <a:latin typeface="Arial"/>
              <a:ea typeface="Arial"/>
              <a:cs typeface="Arial"/>
              <a:sym typeface="Arial"/>
            </a:endParaRPr>
          </a:p>
        </p:txBody>
      </p:sp>
      <p:sp>
        <p:nvSpPr>
          <p:cNvPr id="477" name="Google Shape;477;g82afe38b6e_2_407:notes"/>
          <p:cNvSpPr txBox="1">
            <a:spLocks noGrp="1"/>
          </p:cNvSpPr>
          <p:nvPr>
            <p:ph type="body" idx="1"/>
          </p:nvPr>
        </p:nvSpPr>
        <p:spPr>
          <a:xfrm>
            <a:off x="685493" y="4342944"/>
            <a:ext cx="5485479" cy="4113174"/>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700"/>
              <a:buNone/>
            </a:pPr>
            <a:r>
              <a:rPr lang="en" sz="1300"/>
              <a:t>Wanneer een R steeds gevolgd wordt door een Sr, spreekt men van continue bekrachtiging. </a:t>
            </a:r>
            <a:endParaRPr sz="1300"/>
          </a:p>
          <a:p>
            <a:pPr marL="0" lvl="0" indent="0" algn="l" rtl="0">
              <a:lnSpc>
                <a:spcPct val="100000"/>
              </a:lnSpc>
              <a:spcBef>
                <a:spcPts val="0"/>
              </a:spcBef>
              <a:spcAft>
                <a:spcPts val="0"/>
              </a:spcAft>
              <a:buSzPts val="1700"/>
              <a:buNone/>
            </a:pPr>
            <a:endParaRPr sz="1300"/>
          </a:p>
          <a:p>
            <a:pPr marL="0" lvl="0" indent="0" algn="l" rtl="0">
              <a:lnSpc>
                <a:spcPct val="100000"/>
              </a:lnSpc>
              <a:spcBef>
                <a:spcPts val="0"/>
              </a:spcBef>
              <a:spcAft>
                <a:spcPts val="0"/>
              </a:spcAft>
              <a:buSzPts val="1700"/>
              <a:buNone/>
            </a:pPr>
            <a:r>
              <a:rPr lang="en" sz="1300"/>
              <a:t>In het dagelijkse leven is het echter vaak zo dat een bepaalde R niet steeds door een Sr gevolgd wordt. In dergelijke situaties spreekt men van partiële bekrachtiging. Wanneer bekrachtiging partieel is, moet men beslissen wanneer een R wel gevolgd wordt door de Sr en wanneer niet. Hierbij kan men vier verschillende schema’s volgen: </a:t>
            </a:r>
            <a:endParaRPr sz="1300"/>
          </a:p>
          <a:p>
            <a:pPr marL="0" lvl="0" indent="0" algn="l" rtl="0">
              <a:lnSpc>
                <a:spcPct val="100000"/>
              </a:lnSpc>
              <a:spcBef>
                <a:spcPts val="0"/>
              </a:spcBef>
              <a:spcAft>
                <a:spcPts val="0"/>
              </a:spcAft>
              <a:buSzPts val="1700"/>
              <a:buNone/>
            </a:pPr>
            <a:endParaRPr sz="1300"/>
          </a:p>
          <a:p>
            <a:pPr marL="0" lvl="0" indent="0" algn="l" rtl="0">
              <a:lnSpc>
                <a:spcPct val="100000"/>
              </a:lnSpc>
              <a:spcBef>
                <a:spcPts val="0"/>
              </a:spcBef>
              <a:spcAft>
                <a:spcPts val="0"/>
              </a:spcAft>
              <a:buSzPts val="1700"/>
              <a:buNone/>
            </a:pPr>
            <a:r>
              <a:rPr lang="en" sz="1300"/>
              <a:t>Vaste ratio (fixed ratio), variabel ratio (variable ratio), vaste interval (fixed interval), en variabel interval (variable interval). Deze vier soorten schema’s zijn het resultaat van de kruising van twee kenmerken: Een schema kan vast of variabel zijn, en de toediening van de bekrachtiger kan afhankelijk zijn van het aantal gedragingen (werk gebaseerde) of van het tijdsinterval sinds de meest recente toediening van de bekrachtiger (tijd-gebaseerde). </a:t>
            </a:r>
            <a:endParaRPr sz="1300"/>
          </a:p>
          <a:p>
            <a:pPr marL="0" lvl="0" indent="0" algn="l" rtl="0">
              <a:lnSpc>
                <a:spcPct val="100000"/>
              </a:lnSpc>
              <a:spcBef>
                <a:spcPts val="0"/>
              </a:spcBef>
              <a:spcAft>
                <a:spcPts val="0"/>
              </a:spcAft>
              <a:buSzPts val="1100"/>
              <a:buNone/>
            </a:pPr>
            <a:endParaRPr sz="13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82afe38b6e_2_4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729FCF"/>
          </a:solidFill>
          <a:ln w="25400" cap="flat" cmpd="sng">
            <a:solidFill>
              <a:srgbClr val="3465A4"/>
            </a:solidFill>
            <a:prstDash val="solid"/>
            <a:miter lim="524288"/>
            <a:headEnd type="none" w="sm" len="sm"/>
            <a:tailEnd type="none" w="sm" len="sm"/>
          </a:ln>
        </p:spPr>
      </p:sp>
      <p:sp>
        <p:nvSpPr>
          <p:cNvPr id="488" name="Google Shape;488;g82afe38b6e_2_419:notes"/>
          <p:cNvSpPr/>
          <p:nvPr/>
        </p:nvSpPr>
        <p:spPr>
          <a:xfrm>
            <a:off x="685493" y="4342944"/>
            <a:ext cx="5487014" cy="4114592"/>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86100" tIns="43050" rIns="86100" bIns="43050" anchor="t" anchorCtr="0">
            <a:noAutofit/>
          </a:bodyPr>
          <a:lstStyle/>
          <a:p>
            <a:pPr marL="0" marR="0" lvl="0" indent="0" algn="l" rtl="0">
              <a:lnSpc>
                <a:spcPct val="100000"/>
              </a:lnSpc>
              <a:spcBef>
                <a:spcPts val="0"/>
              </a:spcBef>
              <a:spcAft>
                <a:spcPts val="0"/>
              </a:spcAft>
              <a:buClr>
                <a:srgbClr val="000000"/>
              </a:buClr>
              <a:buSzPts val="1700"/>
              <a:buFont typeface="Calibri"/>
              <a:buNone/>
            </a:pPr>
            <a:r>
              <a:rPr lang="en" sz="1700" b="0" i="0" u="none" strike="noStrike" cap="none">
                <a:solidFill>
                  <a:srgbClr val="000000"/>
                </a:solidFill>
                <a:latin typeface="Calibri"/>
                <a:ea typeface="Calibri"/>
                <a:cs typeface="Calibri"/>
                <a:sym typeface="Calibri"/>
              </a:rPr>
              <a:t>1. In een fixed ratio (FR) schema wordt een bekrachtiger aangeboden wanneer een bepaald aantal gedragingen werden gesteld. Een fixed ratio van 1:4 (FR 1:4) wil bijvoorbeeld zeggen dat een bekrachtiger gegeven wordt elke keer dat het organisme een bepaald gedrag vier keer heeft gesteld. Stel voor dat je op zoek bent voor iemand op Tinder.</a:t>
            </a:r>
            <a:endParaRPr sz="1300" b="0" i="0" u="none" strike="noStrike" cap="none">
              <a:solidFill>
                <a:srgbClr val="000000"/>
              </a:solidFill>
              <a:latin typeface="Arial"/>
              <a:ea typeface="Arial"/>
              <a:cs typeface="Arial"/>
              <a:sym typeface="Arial"/>
            </a:endParaRPr>
          </a:p>
        </p:txBody>
      </p:sp>
      <p:sp>
        <p:nvSpPr>
          <p:cNvPr id="489" name="Google Shape;489;g82afe38b6e_2_419:notes"/>
          <p:cNvSpPr/>
          <p:nvPr/>
        </p:nvSpPr>
        <p:spPr>
          <a:xfrm>
            <a:off x="3884462" y="8685889"/>
            <a:ext cx="2972004" cy="456704"/>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84775" tIns="44075" rIns="84775" bIns="44075" anchor="b" anchorCtr="0">
            <a:noAutofit/>
          </a:bodyPr>
          <a:lstStyle/>
          <a:p>
            <a:pPr marL="0" marR="0" lvl="0" indent="0" algn="r" rtl="0">
              <a:lnSpc>
                <a:spcPct val="100000"/>
              </a:lnSpc>
              <a:spcBef>
                <a:spcPts val="0"/>
              </a:spcBef>
              <a:spcAft>
                <a:spcPts val="0"/>
              </a:spcAft>
              <a:buClr>
                <a:srgbClr val="000000"/>
              </a:buClr>
              <a:buSzPts val="1700"/>
              <a:buFont typeface="Calibri"/>
              <a:buNone/>
            </a:pPr>
            <a:fld id="{00000000-1234-1234-1234-123412341234}" type="slidenum">
              <a:rPr lang="en" sz="1700" b="0" i="0" u="none" strike="noStrike" cap="none">
                <a:solidFill>
                  <a:srgbClr val="000000"/>
                </a:solidFill>
                <a:latin typeface="Calibri"/>
                <a:ea typeface="Calibri"/>
                <a:cs typeface="Calibri"/>
                <a:sym typeface="Calibri"/>
              </a:rPr>
              <a:t>19</a:t>
            </a:fld>
            <a:endParaRPr sz="1300" b="0" i="0" u="none" strike="noStrike" cap="none">
              <a:solidFill>
                <a:srgbClr val="000000"/>
              </a:solidFill>
              <a:latin typeface="Arial"/>
              <a:ea typeface="Arial"/>
              <a:cs typeface="Arial"/>
              <a:sym typeface="Arial"/>
            </a:endParaRPr>
          </a:p>
        </p:txBody>
      </p:sp>
      <p:sp>
        <p:nvSpPr>
          <p:cNvPr id="490" name="Google Shape;490;g82afe38b6e_2_419:notes"/>
          <p:cNvSpPr txBox="1">
            <a:spLocks noGrp="1"/>
          </p:cNvSpPr>
          <p:nvPr>
            <p:ph type="body" idx="1"/>
          </p:nvPr>
        </p:nvSpPr>
        <p:spPr>
          <a:xfrm>
            <a:off x="685493" y="4342944"/>
            <a:ext cx="5485479" cy="4113174"/>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endParaRPr sz="13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82afe38b6e_2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729FCF"/>
          </a:solidFill>
          <a:ln w="25400" cap="flat" cmpd="sng">
            <a:solidFill>
              <a:srgbClr val="3465A4"/>
            </a:solidFill>
            <a:prstDash val="solid"/>
            <a:miter lim="524288"/>
            <a:headEnd type="none" w="sm" len="sm"/>
            <a:tailEnd type="none" w="sm" len="sm"/>
          </a:ln>
        </p:spPr>
      </p:sp>
      <p:sp>
        <p:nvSpPr>
          <p:cNvPr id="111" name="Google Shape;111;g82afe38b6e_2_59:notes"/>
          <p:cNvSpPr txBox="1"/>
          <p:nvPr/>
        </p:nvSpPr>
        <p:spPr>
          <a:xfrm>
            <a:off x="685493" y="4342944"/>
            <a:ext cx="5487013" cy="4114592"/>
          </a:xfrm>
          <a:prstGeom prst="rect">
            <a:avLst/>
          </a:prstGeom>
          <a:noFill/>
          <a:ln>
            <a:noFill/>
          </a:ln>
        </p:spPr>
        <p:txBody>
          <a:bodyPr spcFirstLastPara="1" wrap="square" lIns="84775" tIns="44075" rIns="84775" bIns="44075" anchor="ctr" anchorCtr="0">
            <a:noAutofit/>
          </a:bodyPr>
          <a:lstStyle/>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000000"/>
              </a:solidFill>
              <a:latin typeface="Calibri"/>
              <a:ea typeface="Calibri"/>
              <a:cs typeface="Calibri"/>
              <a:sym typeface="Calibri"/>
            </a:endParaRPr>
          </a:p>
        </p:txBody>
      </p:sp>
      <p:sp>
        <p:nvSpPr>
          <p:cNvPr id="112" name="Google Shape;112;g82afe38b6e_2_59:notes"/>
          <p:cNvSpPr txBox="1">
            <a:spLocks noGrp="1"/>
          </p:cNvSpPr>
          <p:nvPr>
            <p:ph type="body" idx="1"/>
          </p:nvPr>
        </p:nvSpPr>
        <p:spPr>
          <a:xfrm>
            <a:off x="685493" y="4342944"/>
            <a:ext cx="5485479" cy="4113174"/>
          </a:xfrm>
          <a:prstGeom prst="rect">
            <a:avLst/>
          </a:prstGeom>
          <a:noFill/>
          <a:ln>
            <a:noFill/>
          </a:ln>
        </p:spPr>
        <p:txBody>
          <a:bodyPr spcFirstLastPara="1" wrap="square" lIns="86100" tIns="86100" rIns="86100" bIns="86100"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82afe38b6e_2_4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729FCF"/>
          </a:solidFill>
          <a:ln w="25400" cap="flat" cmpd="sng">
            <a:solidFill>
              <a:srgbClr val="3465A4"/>
            </a:solidFill>
            <a:prstDash val="solid"/>
            <a:miter lim="524288"/>
            <a:headEnd type="none" w="sm" len="sm"/>
            <a:tailEnd type="none" w="sm" len="sm"/>
          </a:ln>
        </p:spPr>
      </p:sp>
      <p:sp>
        <p:nvSpPr>
          <p:cNvPr id="508" name="Google Shape;508;g82afe38b6e_2_438:notes"/>
          <p:cNvSpPr/>
          <p:nvPr/>
        </p:nvSpPr>
        <p:spPr>
          <a:xfrm>
            <a:off x="685493" y="4342944"/>
            <a:ext cx="5486994" cy="4114584"/>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86100" tIns="43050" rIns="86100" bIns="43050" anchor="t" anchorCtr="0">
            <a:noAutofit/>
          </a:bodyPr>
          <a:lstStyle/>
          <a:p>
            <a:pPr marL="0" marR="0" lvl="0" indent="0" algn="l" rtl="0">
              <a:lnSpc>
                <a:spcPct val="100000"/>
              </a:lnSpc>
              <a:spcBef>
                <a:spcPts val="0"/>
              </a:spcBef>
              <a:spcAft>
                <a:spcPts val="0"/>
              </a:spcAft>
              <a:buClr>
                <a:srgbClr val="000000"/>
              </a:buClr>
              <a:buSzPts val="1700"/>
              <a:buFont typeface="Calibri"/>
              <a:buNone/>
            </a:pPr>
            <a:r>
              <a:rPr lang="en" sz="1700" b="0" i="0" u="none" strike="noStrike" cap="none">
                <a:solidFill>
                  <a:srgbClr val="000000"/>
                </a:solidFill>
                <a:latin typeface="Calibri"/>
                <a:ea typeface="Calibri"/>
                <a:cs typeface="Calibri"/>
                <a:sym typeface="Calibri"/>
              </a:rPr>
              <a:t>1. In een fixed ratio (FR) schema wordt een bekrachtiger aangeboden wanneer een bepaald aantal gedragingen werden gesteld. Een fixed ratio van 1:4 (FR 1:4) wil bijvoorbeeld zeggen dat een bekrachtiger gegeven wordt elke keer dat het organisme een bepaald gedrag vier keer heeft gesteld. Stel voor dat je op zoek bent voor iemand op Tinder.</a:t>
            </a:r>
            <a:endParaRPr sz="1300" b="0" i="0" u="none" strike="noStrike" cap="none">
              <a:solidFill>
                <a:srgbClr val="000000"/>
              </a:solidFill>
              <a:latin typeface="Arial"/>
              <a:ea typeface="Arial"/>
              <a:cs typeface="Arial"/>
              <a:sym typeface="Arial"/>
            </a:endParaRPr>
          </a:p>
        </p:txBody>
      </p:sp>
      <p:sp>
        <p:nvSpPr>
          <p:cNvPr id="509" name="Google Shape;509;g82afe38b6e_2_438:notes"/>
          <p:cNvSpPr/>
          <p:nvPr/>
        </p:nvSpPr>
        <p:spPr>
          <a:xfrm>
            <a:off x="3884462" y="8685889"/>
            <a:ext cx="2971998" cy="456678"/>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84775" tIns="44075" rIns="84775" bIns="44075" anchor="b" anchorCtr="0">
            <a:noAutofit/>
          </a:bodyPr>
          <a:lstStyle/>
          <a:p>
            <a:pPr marL="0" marR="0" lvl="0" indent="0" algn="r" rtl="0">
              <a:lnSpc>
                <a:spcPct val="100000"/>
              </a:lnSpc>
              <a:spcBef>
                <a:spcPts val="0"/>
              </a:spcBef>
              <a:spcAft>
                <a:spcPts val="0"/>
              </a:spcAft>
              <a:buClr>
                <a:srgbClr val="000000"/>
              </a:buClr>
              <a:buSzPts val="1700"/>
              <a:buFont typeface="Calibri"/>
              <a:buNone/>
            </a:pPr>
            <a:fld id="{00000000-1234-1234-1234-123412341234}" type="slidenum">
              <a:rPr lang="en" sz="1700" b="0" i="0" u="none" strike="noStrike" cap="none">
                <a:solidFill>
                  <a:srgbClr val="000000"/>
                </a:solidFill>
                <a:latin typeface="Calibri"/>
                <a:ea typeface="Calibri"/>
                <a:cs typeface="Calibri"/>
                <a:sym typeface="Calibri"/>
              </a:rPr>
              <a:t>20</a:t>
            </a:fld>
            <a:endParaRPr sz="1300" b="0" i="0" u="none" strike="noStrike" cap="none">
              <a:solidFill>
                <a:srgbClr val="000000"/>
              </a:solidFill>
              <a:latin typeface="Arial"/>
              <a:ea typeface="Arial"/>
              <a:cs typeface="Arial"/>
              <a:sym typeface="Arial"/>
            </a:endParaRPr>
          </a:p>
        </p:txBody>
      </p:sp>
      <p:sp>
        <p:nvSpPr>
          <p:cNvPr id="510" name="Google Shape;510;g82afe38b6e_2_438:notes"/>
          <p:cNvSpPr txBox="1">
            <a:spLocks noGrp="1"/>
          </p:cNvSpPr>
          <p:nvPr>
            <p:ph type="body" idx="1"/>
          </p:nvPr>
        </p:nvSpPr>
        <p:spPr>
          <a:xfrm>
            <a:off x="685493" y="4342944"/>
            <a:ext cx="5485500" cy="41133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700"/>
              <a:buNone/>
            </a:pPr>
            <a:r>
              <a:rPr lang="en" sz="1300"/>
              <a:t>1. In een fixed ratio (FR) schema wordt een bekrachtiger aangeboden wanneer een bepaald aantal gedragingen werden gesteld. Een fixed ratio van 1:4 (FR 1:4) wil bijvoorbeeld zeggen dat een bekrachtiger gegeven wordt elke keer dat het organisme een bepaald gedrag vier keer heeft gesteld. Stel voor dat je op zoek bent voor iemand op Tinder. </a:t>
            </a:r>
            <a:endParaRPr sz="1300"/>
          </a:p>
          <a:p>
            <a:pPr marL="0" lvl="0" indent="0" algn="l" rtl="0">
              <a:lnSpc>
                <a:spcPct val="100000"/>
              </a:lnSpc>
              <a:spcBef>
                <a:spcPts val="0"/>
              </a:spcBef>
              <a:spcAft>
                <a:spcPts val="0"/>
              </a:spcAft>
              <a:buSzPts val="1100"/>
              <a:buNone/>
            </a:pPr>
            <a:endParaRPr sz="13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82afe38b6e_2_4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729FCF"/>
          </a:solidFill>
          <a:ln w="25400" cap="flat" cmpd="sng">
            <a:solidFill>
              <a:srgbClr val="3465A4"/>
            </a:solidFill>
            <a:prstDash val="solid"/>
            <a:miter lim="524288"/>
            <a:headEnd type="none" w="sm" len="sm"/>
            <a:tailEnd type="none" w="sm" len="sm"/>
          </a:ln>
        </p:spPr>
      </p:sp>
      <p:sp>
        <p:nvSpPr>
          <p:cNvPr id="521" name="Google Shape;521;g82afe38b6e_2_450:notes"/>
          <p:cNvSpPr/>
          <p:nvPr/>
        </p:nvSpPr>
        <p:spPr>
          <a:xfrm>
            <a:off x="685493" y="4342944"/>
            <a:ext cx="5487014" cy="4114592"/>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86100" tIns="43050" rIns="86100" bIns="43050" anchor="t" anchorCtr="0">
            <a:noAutofit/>
          </a:bodyPr>
          <a:lstStyle/>
          <a:p>
            <a:pPr marL="0" marR="0" lvl="0" indent="0" algn="l" rtl="0">
              <a:lnSpc>
                <a:spcPct val="100000"/>
              </a:lnSpc>
              <a:spcBef>
                <a:spcPts val="0"/>
              </a:spcBef>
              <a:spcAft>
                <a:spcPts val="0"/>
              </a:spcAft>
              <a:buClr>
                <a:srgbClr val="000000"/>
              </a:buClr>
              <a:buSzPts val="1700"/>
              <a:buFont typeface="Calibri"/>
              <a:buNone/>
            </a:pPr>
            <a:r>
              <a:rPr lang="en" sz="1700" b="0" i="0" u="none" strike="noStrike" cap="none">
                <a:solidFill>
                  <a:srgbClr val="000000"/>
                </a:solidFill>
                <a:latin typeface="Calibri"/>
                <a:ea typeface="Calibri"/>
                <a:cs typeface="Calibri"/>
                <a:sym typeface="Calibri"/>
              </a:rPr>
              <a:t>2. In een variabel ratio (VR) schema is het toedienen van de bekrachtiger ook afhankelijk van het aantal keer dat een gedrag gesteld wordt, maar het aantal keer dat een gedrag gesteld moet worden, varieert van moment tot moment.</a:t>
            </a:r>
            <a:endParaRPr sz="1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Calibri"/>
              <a:buNone/>
            </a:pPr>
            <a:endParaRPr sz="17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700"/>
              <a:buFont typeface="Calibri"/>
              <a:buNone/>
            </a:pPr>
            <a:r>
              <a:rPr lang="en" sz="1700" b="0" i="0" u="none" strike="noStrike" cap="none">
                <a:solidFill>
                  <a:srgbClr val="000000"/>
                </a:solidFill>
                <a:latin typeface="Calibri"/>
                <a:ea typeface="Calibri"/>
                <a:cs typeface="Calibri"/>
                <a:sym typeface="Calibri"/>
              </a:rPr>
              <a:t>Bijvoorbeeld, soms wordt een bekrachtiger gegeven na het stellen van zeven gedragingen, de volgende keer na het stellen van twee gedragingen, dan weer na twaalf gedragingen, enz.</a:t>
            </a:r>
            <a:endParaRPr sz="1300" b="0" i="0" u="none" strike="noStrike" cap="none">
              <a:solidFill>
                <a:srgbClr val="000000"/>
              </a:solidFill>
              <a:latin typeface="Arial"/>
              <a:ea typeface="Arial"/>
              <a:cs typeface="Arial"/>
              <a:sym typeface="Arial"/>
            </a:endParaRPr>
          </a:p>
        </p:txBody>
      </p:sp>
      <p:sp>
        <p:nvSpPr>
          <p:cNvPr id="522" name="Google Shape;522;g82afe38b6e_2_450:notes"/>
          <p:cNvSpPr/>
          <p:nvPr/>
        </p:nvSpPr>
        <p:spPr>
          <a:xfrm>
            <a:off x="3884462" y="8685889"/>
            <a:ext cx="2972004" cy="456704"/>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84775" tIns="44075" rIns="84775" bIns="44075" anchor="b" anchorCtr="0">
            <a:noAutofit/>
          </a:bodyPr>
          <a:lstStyle/>
          <a:p>
            <a:pPr marL="0" marR="0" lvl="0" indent="0" algn="r" rtl="0">
              <a:lnSpc>
                <a:spcPct val="100000"/>
              </a:lnSpc>
              <a:spcBef>
                <a:spcPts val="0"/>
              </a:spcBef>
              <a:spcAft>
                <a:spcPts val="0"/>
              </a:spcAft>
              <a:buClr>
                <a:srgbClr val="000000"/>
              </a:buClr>
              <a:buSzPts val="1700"/>
              <a:buFont typeface="Calibri"/>
              <a:buNone/>
            </a:pPr>
            <a:fld id="{00000000-1234-1234-1234-123412341234}" type="slidenum">
              <a:rPr lang="en" sz="1700" b="0" i="0" u="none" strike="noStrike" cap="none">
                <a:solidFill>
                  <a:srgbClr val="000000"/>
                </a:solidFill>
                <a:latin typeface="Calibri"/>
                <a:ea typeface="Calibri"/>
                <a:cs typeface="Calibri"/>
                <a:sym typeface="Calibri"/>
              </a:rPr>
              <a:t>21</a:t>
            </a:fld>
            <a:endParaRPr sz="1300" b="0" i="0" u="none" strike="noStrike" cap="none">
              <a:solidFill>
                <a:srgbClr val="000000"/>
              </a:solidFill>
              <a:latin typeface="Arial"/>
              <a:ea typeface="Arial"/>
              <a:cs typeface="Arial"/>
              <a:sym typeface="Arial"/>
            </a:endParaRPr>
          </a:p>
        </p:txBody>
      </p:sp>
      <p:sp>
        <p:nvSpPr>
          <p:cNvPr id="523" name="Google Shape;523;g82afe38b6e_2_450:notes"/>
          <p:cNvSpPr txBox="1">
            <a:spLocks noGrp="1"/>
          </p:cNvSpPr>
          <p:nvPr>
            <p:ph type="body" idx="1"/>
          </p:nvPr>
        </p:nvSpPr>
        <p:spPr>
          <a:xfrm>
            <a:off x="685493" y="4342944"/>
            <a:ext cx="5485479" cy="4113174"/>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700"/>
              <a:buNone/>
            </a:pPr>
            <a:r>
              <a:rPr lang="en" sz="1300"/>
              <a:t>2. In een variabel ratio (VR) schema is het toedienen van de bekrachtiger ook afhankelijk van het aantal keer dat een gedrag gesteld wordt, maar het aantal keer dat een gedrag gesteld moet worden, varieert van moment tot moment. </a:t>
            </a:r>
            <a:endParaRPr sz="1300"/>
          </a:p>
          <a:p>
            <a:pPr marL="0" lvl="0" indent="0" algn="l" rtl="0">
              <a:lnSpc>
                <a:spcPct val="100000"/>
              </a:lnSpc>
              <a:spcBef>
                <a:spcPts val="0"/>
              </a:spcBef>
              <a:spcAft>
                <a:spcPts val="0"/>
              </a:spcAft>
              <a:buSzPts val="1700"/>
              <a:buNone/>
            </a:pPr>
            <a:endParaRPr sz="1300"/>
          </a:p>
          <a:p>
            <a:pPr marL="0" lvl="0" indent="0" algn="l" rtl="0">
              <a:lnSpc>
                <a:spcPct val="100000"/>
              </a:lnSpc>
              <a:spcBef>
                <a:spcPts val="0"/>
              </a:spcBef>
              <a:spcAft>
                <a:spcPts val="0"/>
              </a:spcAft>
              <a:buSzPts val="1700"/>
              <a:buNone/>
            </a:pPr>
            <a:r>
              <a:rPr lang="en" sz="1300"/>
              <a:t>Bijvoorbeeld, soms wordt een bekrachtiger gegeven na het stellen van zeven gedragingen, de volgende keer na het stellen van twee gedragingen, dan weer na twaalf gedragingen, enz. </a:t>
            </a:r>
            <a:endParaRPr sz="1300"/>
          </a:p>
          <a:p>
            <a:pPr marL="0" lvl="0" indent="0" algn="l" rtl="0">
              <a:lnSpc>
                <a:spcPct val="100000"/>
              </a:lnSpc>
              <a:spcBef>
                <a:spcPts val="0"/>
              </a:spcBef>
              <a:spcAft>
                <a:spcPts val="0"/>
              </a:spcAft>
              <a:buSzPts val="1100"/>
              <a:buNone/>
            </a:pPr>
            <a:endParaRPr sz="13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82afe38b6e_2_4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729FCF"/>
          </a:solidFill>
          <a:ln w="25400" cap="flat" cmpd="sng">
            <a:solidFill>
              <a:srgbClr val="3465A4"/>
            </a:solidFill>
            <a:prstDash val="solid"/>
            <a:miter lim="524288"/>
            <a:headEnd type="none" w="sm" len="sm"/>
            <a:tailEnd type="none" w="sm" len="sm"/>
          </a:ln>
        </p:spPr>
      </p:sp>
      <p:sp>
        <p:nvSpPr>
          <p:cNvPr id="538" name="Google Shape;538;g82afe38b6e_2_466:notes"/>
          <p:cNvSpPr/>
          <p:nvPr/>
        </p:nvSpPr>
        <p:spPr>
          <a:xfrm>
            <a:off x="685493" y="4342944"/>
            <a:ext cx="5487014" cy="4114592"/>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86100" tIns="43050" rIns="86100" bIns="43050" anchor="t" anchorCtr="0">
            <a:noAutofit/>
          </a:bodyPr>
          <a:lstStyle/>
          <a:p>
            <a:pPr marL="0" marR="0" lvl="0" indent="0" algn="l" rtl="0">
              <a:lnSpc>
                <a:spcPct val="100000"/>
              </a:lnSpc>
              <a:spcBef>
                <a:spcPts val="0"/>
              </a:spcBef>
              <a:spcAft>
                <a:spcPts val="0"/>
              </a:spcAft>
              <a:buClr>
                <a:srgbClr val="000000"/>
              </a:buClr>
              <a:buSzPts val="1700"/>
              <a:buFont typeface="Calibri"/>
              <a:buNone/>
            </a:pPr>
            <a:r>
              <a:rPr lang="en" sz="1700" b="0" i="0" u="none" strike="noStrike" cap="none">
                <a:solidFill>
                  <a:srgbClr val="000000"/>
                </a:solidFill>
                <a:latin typeface="Calibri"/>
                <a:ea typeface="Calibri"/>
                <a:cs typeface="Calibri"/>
                <a:sym typeface="Calibri"/>
              </a:rPr>
              <a:t>In een fixed interval (FI) schema bekrachtigt men het eerste gedrag dat volgt op een welomschreven tijdsinterval. Bijvoorbeeld, in een FI 20 zal je met iemand nieuw “match” de eerste keer dat je swipe right nadat een interval van 20 seconden is verstreken (vb. omdat je hebt vroeger te veel swiped en nu er is niemnd in de beurt).</a:t>
            </a:r>
            <a:endParaRPr sz="1300" b="0" i="0" u="none" strike="noStrike" cap="none">
              <a:solidFill>
                <a:srgbClr val="000000"/>
              </a:solidFill>
              <a:latin typeface="Arial"/>
              <a:ea typeface="Arial"/>
              <a:cs typeface="Arial"/>
              <a:sym typeface="Arial"/>
            </a:endParaRPr>
          </a:p>
        </p:txBody>
      </p:sp>
      <p:sp>
        <p:nvSpPr>
          <p:cNvPr id="539" name="Google Shape;539;g82afe38b6e_2_466:notes"/>
          <p:cNvSpPr/>
          <p:nvPr/>
        </p:nvSpPr>
        <p:spPr>
          <a:xfrm>
            <a:off x="3884462" y="8685889"/>
            <a:ext cx="2972004" cy="456704"/>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84775" tIns="44075" rIns="84775" bIns="44075" anchor="b" anchorCtr="0">
            <a:noAutofit/>
          </a:bodyPr>
          <a:lstStyle/>
          <a:p>
            <a:pPr marL="0" marR="0" lvl="0" indent="0" algn="r" rtl="0">
              <a:lnSpc>
                <a:spcPct val="100000"/>
              </a:lnSpc>
              <a:spcBef>
                <a:spcPts val="0"/>
              </a:spcBef>
              <a:spcAft>
                <a:spcPts val="0"/>
              </a:spcAft>
              <a:buClr>
                <a:srgbClr val="000000"/>
              </a:buClr>
              <a:buSzPts val="1700"/>
              <a:buFont typeface="Calibri"/>
              <a:buNone/>
            </a:pPr>
            <a:fld id="{00000000-1234-1234-1234-123412341234}" type="slidenum">
              <a:rPr lang="en" sz="1700" b="0" i="0" u="none" strike="noStrike" cap="none">
                <a:solidFill>
                  <a:srgbClr val="000000"/>
                </a:solidFill>
                <a:latin typeface="Calibri"/>
                <a:ea typeface="Calibri"/>
                <a:cs typeface="Calibri"/>
                <a:sym typeface="Calibri"/>
              </a:rPr>
              <a:t>22</a:t>
            </a:fld>
            <a:endParaRPr sz="1300" b="0" i="0" u="none" strike="noStrike" cap="none">
              <a:solidFill>
                <a:srgbClr val="000000"/>
              </a:solidFill>
              <a:latin typeface="Arial"/>
              <a:ea typeface="Arial"/>
              <a:cs typeface="Arial"/>
              <a:sym typeface="Arial"/>
            </a:endParaRPr>
          </a:p>
        </p:txBody>
      </p:sp>
      <p:sp>
        <p:nvSpPr>
          <p:cNvPr id="540" name="Google Shape;540;g82afe38b6e_2_466:notes"/>
          <p:cNvSpPr txBox="1">
            <a:spLocks noGrp="1"/>
          </p:cNvSpPr>
          <p:nvPr>
            <p:ph type="body" idx="1"/>
          </p:nvPr>
        </p:nvSpPr>
        <p:spPr>
          <a:xfrm>
            <a:off x="685493" y="4342944"/>
            <a:ext cx="5485479" cy="4113174"/>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700"/>
              <a:buNone/>
            </a:pPr>
            <a:r>
              <a:rPr lang="en" sz="1300"/>
              <a:t>In een fixed interval (FI) schema bekrachtigt men het eerste gedrag dat volgt op een welomschreven tijdsinterval. Bijvoorbeeld, in een FI 20 zal je met iemand nieuw “match” de eerste keer dat je swipe right nadat een interval van 20 seconden is verstreken (vb. omdat je hebt vroeger te veel swiped en nu er is niemnd in de beurt). </a:t>
            </a:r>
            <a:endParaRPr sz="1300"/>
          </a:p>
          <a:p>
            <a:pPr marL="0" lvl="0" indent="0" algn="l" rtl="0">
              <a:lnSpc>
                <a:spcPct val="100000"/>
              </a:lnSpc>
              <a:spcBef>
                <a:spcPts val="0"/>
              </a:spcBef>
              <a:spcAft>
                <a:spcPts val="0"/>
              </a:spcAft>
              <a:buSzPts val="1100"/>
              <a:buNone/>
            </a:pPr>
            <a:endParaRPr sz="13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82afe38b6e_2_4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729FCF"/>
          </a:solidFill>
          <a:ln w="25400" cap="flat" cmpd="sng">
            <a:solidFill>
              <a:srgbClr val="3465A4"/>
            </a:solidFill>
            <a:prstDash val="solid"/>
            <a:miter lim="524288"/>
            <a:headEnd type="none" w="sm" len="sm"/>
            <a:tailEnd type="none" w="sm" len="sm"/>
          </a:ln>
        </p:spPr>
      </p:sp>
      <p:sp>
        <p:nvSpPr>
          <p:cNvPr id="550" name="Google Shape;550;g82afe38b6e_2_477:notes"/>
          <p:cNvSpPr/>
          <p:nvPr/>
        </p:nvSpPr>
        <p:spPr>
          <a:xfrm>
            <a:off x="685493" y="4342944"/>
            <a:ext cx="5487014" cy="4114592"/>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86100" tIns="43050" rIns="86100" bIns="43050" anchor="t" anchorCtr="0">
            <a:noAutofit/>
          </a:bodyPr>
          <a:lstStyle/>
          <a:p>
            <a:pPr marL="0" marR="0" lvl="0" indent="0" algn="l" rtl="0">
              <a:lnSpc>
                <a:spcPct val="100000"/>
              </a:lnSpc>
              <a:spcBef>
                <a:spcPts val="0"/>
              </a:spcBef>
              <a:spcAft>
                <a:spcPts val="0"/>
              </a:spcAft>
              <a:buClr>
                <a:srgbClr val="000000"/>
              </a:buClr>
              <a:buSzPts val="1700"/>
              <a:buFont typeface="Calibri"/>
              <a:buNone/>
            </a:pPr>
            <a:r>
              <a:rPr lang="en" sz="1700" b="0" i="0" u="none" strike="noStrike" cap="none">
                <a:solidFill>
                  <a:srgbClr val="000000"/>
                </a:solidFill>
                <a:latin typeface="Calibri"/>
                <a:ea typeface="Calibri"/>
                <a:cs typeface="Calibri"/>
                <a:sym typeface="Calibri"/>
              </a:rPr>
              <a:t>Is een variabel interval (VI) schema. Hier wordt de bekrachtiger aangeboden na het eerste gedrag dat volgt op een variabel interval. Stel dat je rechts swiped en soms match je met iemand na 40seconden, op en andere moment na 120 second, maar het gemiddeld interval tussen rechts swiping en een match vinden is 60 seconden.</a:t>
            </a:r>
            <a:endParaRPr sz="1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000000"/>
              </a:solidFill>
              <a:latin typeface="Calibri"/>
              <a:ea typeface="Calibri"/>
              <a:cs typeface="Calibri"/>
              <a:sym typeface="Calibri"/>
            </a:endParaRPr>
          </a:p>
        </p:txBody>
      </p:sp>
      <p:sp>
        <p:nvSpPr>
          <p:cNvPr id="551" name="Google Shape;551;g82afe38b6e_2_477:notes"/>
          <p:cNvSpPr/>
          <p:nvPr/>
        </p:nvSpPr>
        <p:spPr>
          <a:xfrm>
            <a:off x="3884462" y="8685889"/>
            <a:ext cx="2972004" cy="456704"/>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84775" tIns="44075" rIns="84775" bIns="44075" anchor="b" anchorCtr="0">
            <a:noAutofit/>
          </a:bodyPr>
          <a:lstStyle/>
          <a:p>
            <a:pPr marL="0" marR="0" lvl="0" indent="0" algn="r" rtl="0">
              <a:lnSpc>
                <a:spcPct val="100000"/>
              </a:lnSpc>
              <a:spcBef>
                <a:spcPts val="0"/>
              </a:spcBef>
              <a:spcAft>
                <a:spcPts val="0"/>
              </a:spcAft>
              <a:buClr>
                <a:srgbClr val="000000"/>
              </a:buClr>
              <a:buSzPts val="1700"/>
              <a:buFont typeface="Calibri"/>
              <a:buNone/>
            </a:pPr>
            <a:fld id="{00000000-1234-1234-1234-123412341234}" type="slidenum">
              <a:rPr lang="en" sz="1700" b="0" i="0" u="none" strike="noStrike" cap="none">
                <a:solidFill>
                  <a:srgbClr val="000000"/>
                </a:solidFill>
                <a:latin typeface="Calibri"/>
                <a:ea typeface="Calibri"/>
                <a:cs typeface="Calibri"/>
                <a:sym typeface="Calibri"/>
              </a:rPr>
              <a:t>23</a:t>
            </a:fld>
            <a:endParaRPr sz="1300" b="0" i="0" u="none" strike="noStrike" cap="none">
              <a:solidFill>
                <a:srgbClr val="000000"/>
              </a:solidFill>
              <a:latin typeface="Arial"/>
              <a:ea typeface="Arial"/>
              <a:cs typeface="Arial"/>
              <a:sym typeface="Arial"/>
            </a:endParaRPr>
          </a:p>
        </p:txBody>
      </p:sp>
      <p:sp>
        <p:nvSpPr>
          <p:cNvPr id="552" name="Google Shape;552;g82afe38b6e_2_477:notes"/>
          <p:cNvSpPr txBox="1">
            <a:spLocks noGrp="1"/>
          </p:cNvSpPr>
          <p:nvPr>
            <p:ph type="body" idx="1"/>
          </p:nvPr>
        </p:nvSpPr>
        <p:spPr>
          <a:xfrm>
            <a:off x="685493" y="4342944"/>
            <a:ext cx="5485479" cy="4113174"/>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700"/>
              <a:buNone/>
            </a:pPr>
            <a:r>
              <a:rPr lang="en" sz="1300"/>
              <a:t>Is een variabel interval (VI) schema. Hier wordt de bekrachtiger aangeboden na het eerste gedrag dat volgt op een variabel interval. Stel dat je rechts swiped en soms match je met iemand na 40seconden, op en andere moment na 120 second, maar het gemiddeld interval tussen rechts swiping en een match vinden is 60 seconden.</a:t>
            </a:r>
            <a:endParaRPr sz="1300"/>
          </a:p>
          <a:p>
            <a:pPr marL="0" lvl="0" indent="0" algn="l" rtl="0">
              <a:lnSpc>
                <a:spcPct val="100000"/>
              </a:lnSpc>
              <a:spcBef>
                <a:spcPts val="0"/>
              </a:spcBef>
              <a:spcAft>
                <a:spcPts val="0"/>
              </a:spcAft>
              <a:buSzPts val="1700"/>
              <a:buNone/>
            </a:pPr>
            <a:endParaRPr sz="1300"/>
          </a:p>
          <a:p>
            <a:pPr marL="0" lvl="0" indent="0" algn="l" rtl="0">
              <a:lnSpc>
                <a:spcPct val="100000"/>
              </a:lnSpc>
              <a:spcBef>
                <a:spcPts val="0"/>
              </a:spcBef>
              <a:spcAft>
                <a:spcPts val="0"/>
              </a:spcAft>
              <a:buSzPts val="1100"/>
              <a:buNone/>
            </a:pPr>
            <a:endParaRPr sz="13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82afe38b6e_2_4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729FCF"/>
          </a:solidFill>
          <a:ln w="25400" cap="flat" cmpd="sng">
            <a:solidFill>
              <a:srgbClr val="3465A4"/>
            </a:solidFill>
            <a:prstDash val="solid"/>
            <a:miter lim="524288"/>
            <a:headEnd type="none" w="sm" len="sm"/>
            <a:tailEnd type="none" w="sm" len="sm"/>
          </a:ln>
        </p:spPr>
      </p:sp>
      <p:sp>
        <p:nvSpPr>
          <p:cNvPr id="562" name="Google Shape;562;g82afe38b6e_2_488:notes"/>
          <p:cNvSpPr/>
          <p:nvPr/>
        </p:nvSpPr>
        <p:spPr>
          <a:xfrm>
            <a:off x="685493" y="4342944"/>
            <a:ext cx="5487014" cy="4114592"/>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86100" tIns="43050" rIns="86100" bIns="43050" anchor="t" anchorCtr="0">
            <a:noAutofit/>
          </a:bodyPr>
          <a:lstStyle/>
          <a:p>
            <a:pPr marL="0" marR="0" lvl="0" indent="0" algn="l" rtl="0">
              <a:lnSpc>
                <a:spcPct val="100000"/>
              </a:lnSpc>
              <a:spcBef>
                <a:spcPts val="0"/>
              </a:spcBef>
              <a:spcAft>
                <a:spcPts val="0"/>
              </a:spcAft>
              <a:buClr>
                <a:srgbClr val="000000"/>
              </a:buClr>
              <a:buSzPts val="1700"/>
              <a:buFont typeface="Calibri"/>
              <a:buNone/>
            </a:pPr>
            <a:r>
              <a:rPr lang="en" sz="1700" b="0" i="0" u="none" strike="noStrike" cap="none">
                <a:solidFill>
                  <a:srgbClr val="000000"/>
                </a:solidFill>
                <a:latin typeface="Calibri"/>
                <a:ea typeface="Calibri"/>
                <a:cs typeface="Calibri"/>
                <a:sym typeface="Calibri"/>
              </a:rPr>
              <a:t>Wij weten nu dat deze schema’s tot verschillende soort gedragen leiden. Bijvoorbeeld, variabele schema’s resulteren in veel regelmatiger gedrag dan vaste schema’s. Wij kunnen dit in de cumulatieve frequentiecurven zien. Er is vaak een sprongsgewijze verloop van het gedrag in vaste schemas terwijl er is bijna een rechtlijnige verloop in variabele schema’s.</a:t>
            </a:r>
            <a:endParaRPr sz="1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Calibri"/>
              <a:buNone/>
            </a:pPr>
            <a:endParaRPr sz="17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700"/>
              <a:buFont typeface="Calibri"/>
              <a:buNone/>
            </a:pPr>
            <a:r>
              <a:rPr lang="en" sz="1700" b="0" i="0" u="none" strike="noStrike" cap="none">
                <a:solidFill>
                  <a:srgbClr val="000000"/>
                </a:solidFill>
                <a:latin typeface="Calibri"/>
                <a:ea typeface="Calibri"/>
                <a:cs typeface="Calibri"/>
                <a:sym typeface="Calibri"/>
              </a:rPr>
              <a:t>M.A.W. De frequentie waarmee een gedrag gesteld word, wordt spectaculair beïnvloed door de aard van de samenhang tussen het gedrag en de omgeving. Een person die op een fixed Tinder ratio werkt zal zeker meer rustpauzes nemen na elke bekrachtiging terwijl een person die op een variabele ratio werkt zal veel minder rustpauzes nemen.</a:t>
            </a:r>
            <a:endParaRPr sz="1300" b="0" i="0" u="none" strike="noStrike" cap="none">
              <a:solidFill>
                <a:srgbClr val="000000"/>
              </a:solidFill>
              <a:latin typeface="Arial"/>
              <a:ea typeface="Arial"/>
              <a:cs typeface="Arial"/>
              <a:sym typeface="Arial"/>
            </a:endParaRPr>
          </a:p>
        </p:txBody>
      </p:sp>
      <p:sp>
        <p:nvSpPr>
          <p:cNvPr id="563" name="Google Shape;563;g82afe38b6e_2_488:notes"/>
          <p:cNvSpPr/>
          <p:nvPr/>
        </p:nvSpPr>
        <p:spPr>
          <a:xfrm>
            <a:off x="3884462" y="8685889"/>
            <a:ext cx="2972004" cy="456704"/>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84775" tIns="44075" rIns="84775" bIns="44075" anchor="b" anchorCtr="0">
            <a:noAutofit/>
          </a:bodyPr>
          <a:lstStyle/>
          <a:p>
            <a:pPr marL="0" marR="0" lvl="0" indent="0" algn="r" rtl="0">
              <a:lnSpc>
                <a:spcPct val="100000"/>
              </a:lnSpc>
              <a:spcBef>
                <a:spcPts val="0"/>
              </a:spcBef>
              <a:spcAft>
                <a:spcPts val="0"/>
              </a:spcAft>
              <a:buClr>
                <a:srgbClr val="000000"/>
              </a:buClr>
              <a:buSzPts val="1700"/>
              <a:buFont typeface="Calibri"/>
              <a:buNone/>
            </a:pPr>
            <a:fld id="{00000000-1234-1234-1234-123412341234}" type="slidenum">
              <a:rPr lang="en" sz="1700" b="0" i="0" u="none" strike="noStrike" cap="none">
                <a:solidFill>
                  <a:srgbClr val="000000"/>
                </a:solidFill>
                <a:latin typeface="Calibri"/>
                <a:ea typeface="Calibri"/>
                <a:cs typeface="Calibri"/>
                <a:sym typeface="Calibri"/>
              </a:rPr>
              <a:t>24</a:t>
            </a:fld>
            <a:endParaRPr sz="1300" b="0" i="0" u="none" strike="noStrike" cap="none">
              <a:solidFill>
                <a:srgbClr val="000000"/>
              </a:solidFill>
              <a:latin typeface="Arial"/>
              <a:ea typeface="Arial"/>
              <a:cs typeface="Arial"/>
              <a:sym typeface="Arial"/>
            </a:endParaRPr>
          </a:p>
        </p:txBody>
      </p:sp>
      <p:sp>
        <p:nvSpPr>
          <p:cNvPr id="564" name="Google Shape;564;g82afe38b6e_2_488:notes"/>
          <p:cNvSpPr txBox="1">
            <a:spLocks noGrp="1"/>
          </p:cNvSpPr>
          <p:nvPr>
            <p:ph type="body" idx="1"/>
          </p:nvPr>
        </p:nvSpPr>
        <p:spPr>
          <a:xfrm>
            <a:off x="685493" y="4342944"/>
            <a:ext cx="5485479" cy="4113174"/>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700"/>
              <a:buNone/>
            </a:pPr>
            <a:r>
              <a:rPr lang="en" sz="1300"/>
              <a:t>Wij weten nu dat deze schema’s tot verschillende soort gedragen leiden. Bijvoorbeeld, variabele schema’s resulteren in veel regelmatiger gedrag dan vaste schema’s. Wij kunnen dit in de cumulatieve frequentiecurven zien. Er is vaak een sprongsgewijze verloop van het gedrag in vaste schemas terwijl er is bijna een rechtlijnige verloop in variabele schema’s.</a:t>
            </a:r>
            <a:endParaRPr sz="1300"/>
          </a:p>
          <a:p>
            <a:pPr marL="0" lvl="0" indent="0" algn="l" rtl="0">
              <a:lnSpc>
                <a:spcPct val="100000"/>
              </a:lnSpc>
              <a:spcBef>
                <a:spcPts val="0"/>
              </a:spcBef>
              <a:spcAft>
                <a:spcPts val="0"/>
              </a:spcAft>
              <a:buSzPts val="1700"/>
              <a:buNone/>
            </a:pPr>
            <a:endParaRPr sz="1300"/>
          </a:p>
          <a:p>
            <a:pPr marL="0" lvl="0" indent="0" algn="l" rtl="0">
              <a:lnSpc>
                <a:spcPct val="100000"/>
              </a:lnSpc>
              <a:spcBef>
                <a:spcPts val="0"/>
              </a:spcBef>
              <a:spcAft>
                <a:spcPts val="0"/>
              </a:spcAft>
              <a:buSzPts val="1700"/>
              <a:buNone/>
            </a:pPr>
            <a:r>
              <a:rPr lang="en" sz="1300"/>
              <a:t>M.A.W. De frequentie waarmee een gedrag gesteld word, wordt spectaculair beïnvloed door de aard van de samenhang tussen het gedrag en de omgeving. Een person die op een fixed Tinder ratio werkt zal zeker meer rustpauzes nemen na elke bekrachtiging terwijl een person die op een variabele ratio werkt zal veel minder rustpauzes nemen. </a:t>
            </a:r>
            <a:endParaRPr sz="1300"/>
          </a:p>
          <a:p>
            <a:pPr marL="0" lvl="0" indent="0" algn="l" rtl="0">
              <a:lnSpc>
                <a:spcPct val="100000"/>
              </a:lnSpc>
              <a:spcBef>
                <a:spcPts val="0"/>
              </a:spcBef>
              <a:spcAft>
                <a:spcPts val="0"/>
              </a:spcAft>
              <a:buSzPts val="1100"/>
              <a:buNone/>
            </a:pPr>
            <a:endParaRPr sz="13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82afe38b6e_2_4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4" name="Google Shape;574;g82afe38b6e_2_4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82afe38b6e_2_5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729FCF"/>
          </a:solidFill>
          <a:ln w="25400" cap="flat" cmpd="sng">
            <a:solidFill>
              <a:srgbClr val="3465A4"/>
            </a:solidFill>
            <a:prstDash val="solid"/>
            <a:miter lim="524288"/>
            <a:headEnd type="none" w="sm" len="sm"/>
            <a:tailEnd type="none" w="sm" len="sm"/>
          </a:ln>
        </p:spPr>
      </p:sp>
      <p:sp>
        <p:nvSpPr>
          <p:cNvPr id="584" name="Google Shape;584;g82afe38b6e_2_508:notes"/>
          <p:cNvSpPr/>
          <p:nvPr/>
        </p:nvSpPr>
        <p:spPr>
          <a:xfrm>
            <a:off x="685493" y="4342944"/>
            <a:ext cx="5486994" cy="4114584"/>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86100" tIns="43050" rIns="86100" bIns="43050" anchor="t" anchorCtr="0">
            <a:noAutofit/>
          </a:bodyPr>
          <a:lstStyle/>
          <a:p>
            <a:pPr marL="0" marR="0" lvl="0" indent="0" algn="l" rtl="0">
              <a:lnSpc>
                <a:spcPct val="100000"/>
              </a:lnSpc>
              <a:spcBef>
                <a:spcPts val="0"/>
              </a:spcBef>
              <a:spcAft>
                <a:spcPts val="0"/>
              </a:spcAft>
              <a:buClr>
                <a:srgbClr val="000000"/>
              </a:buClr>
              <a:buSzPts val="1700"/>
              <a:buFont typeface="Calibri"/>
              <a:buNone/>
            </a:pPr>
            <a:r>
              <a:rPr lang="en" sz="1700" b="0" i="0" u="none" strike="noStrike" cap="none">
                <a:solidFill>
                  <a:srgbClr val="000000"/>
                </a:solidFill>
                <a:latin typeface="Calibri"/>
                <a:ea typeface="Calibri"/>
                <a:cs typeface="Calibri"/>
                <a:sym typeface="Calibri"/>
              </a:rPr>
              <a:t>Wij weten nu dat deze schema’s tot verschillende soort gedragen leiden. Bijvoorbeeld, variabele schema’s resulteren in veel regelmatiger gedrag dan vaste schema’s. Wij kunnen dit in de cumulatieve frequentiecurven zien. Er is vaak een sprongsgewijze verloop van het gedrag in vaste schemas terwijl er is bijna een rechtlijnige verloop in variabele schema’s.</a:t>
            </a:r>
            <a:endParaRPr sz="1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Calibri"/>
              <a:buNone/>
            </a:pPr>
            <a:endParaRPr sz="17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700"/>
              <a:buFont typeface="Calibri"/>
              <a:buNone/>
            </a:pPr>
            <a:r>
              <a:rPr lang="en" sz="1700" b="0" i="0" u="none" strike="noStrike" cap="none">
                <a:solidFill>
                  <a:srgbClr val="000000"/>
                </a:solidFill>
                <a:latin typeface="Calibri"/>
                <a:ea typeface="Calibri"/>
                <a:cs typeface="Calibri"/>
                <a:sym typeface="Calibri"/>
              </a:rPr>
              <a:t>M.A.W. De frequentie waarmee een gedrag gesteld word, wordt spectaculair beïnvloed door de aard van de samenhang tussen het gedrag en de omgeving. Een person die op een fixed Tinder ratio werkt zal zeker meer rustpauzes nemen na elke bekrachtiging terwijl een person die op een variabele ratio werkt zal veel minder rustpauzes nemen.</a:t>
            </a:r>
            <a:endParaRPr sz="1300" b="0" i="0" u="none" strike="noStrike" cap="none">
              <a:solidFill>
                <a:srgbClr val="000000"/>
              </a:solidFill>
              <a:latin typeface="Arial"/>
              <a:ea typeface="Arial"/>
              <a:cs typeface="Arial"/>
              <a:sym typeface="Arial"/>
            </a:endParaRPr>
          </a:p>
        </p:txBody>
      </p:sp>
      <p:sp>
        <p:nvSpPr>
          <p:cNvPr id="585" name="Google Shape;585;g82afe38b6e_2_508:notes"/>
          <p:cNvSpPr/>
          <p:nvPr/>
        </p:nvSpPr>
        <p:spPr>
          <a:xfrm>
            <a:off x="3884462" y="8685889"/>
            <a:ext cx="2971998" cy="456678"/>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84775" tIns="44075" rIns="84775" bIns="44075" anchor="b" anchorCtr="0">
            <a:noAutofit/>
          </a:bodyPr>
          <a:lstStyle/>
          <a:p>
            <a:pPr marL="0" marR="0" lvl="0" indent="0" algn="r" rtl="0">
              <a:lnSpc>
                <a:spcPct val="100000"/>
              </a:lnSpc>
              <a:spcBef>
                <a:spcPts val="0"/>
              </a:spcBef>
              <a:spcAft>
                <a:spcPts val="0"/>
              </a:spcAft>
              <a:buClr>
                <a:srgbClr val="000000"/>
              </a:buClr>
              <a:buSzPts val="1700"/>
              <a:buFont typeface="Calibri"/>
              <a:buNone/>
            </a:pPr>
            <a:fld id="{00000000-1234-1234-1234-123412341234}" type="slidenum">
              <a:rPr lang="en" sz="1700" b="0" i="0" u="none" strike="noStrike" cap="none">
                <a:solidFill>
                  <a:srgbClr val="000000"/>
                </a:solidFill>
                <a:latin typeface="Calibri"/>
                <a:ea typeface="Calibri"/>
                <a:cs typeface="Calibri"/>
                <a:sym typeface="Calibri"/>
              </a:rPr>
              <a:t>26</a:t>
            </a:fld>
            <a:endParaRPr sz="1300" b="0" i="0" u="none" strike="noStrike" cap="none">
              <a:solidFill>
                <a:srgbClr val="000000"/>
              </a:solidFill>
              <a:latin typeface="Arial"/>
              <a:ea typeface="Arial"/>
              <a:cs typeface="Arial"/>
              <a:sym typeface="Arial"/>
            </a:endParaRPr>
          </a:p>
        </p:txBody>
      </p:sp>
      <p:sp>
        <p:nvSpPr>
          <p:cNvPr id="586" name="Google Shape;586;g82afe38b6e_2_508:notes"/>
          <p:cNvSpPr txBox="1">
            <a:spLocks noGrp="1"/>
          </p:cNvSpPr>
          <p:nvPr>
            <p:ph type="body" idx="1"/>
          </p:nvPr>
        </p:nvSpPr>
        <p:spPr>
          <a:xfrm>
            <a:off x="685493" y="4342944"/>
            <a:ext cx="5485500" cy="41133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700"/>
              <a:buNone/>
            </a:pPr>
            <a:r>
              <a:rPr lang="en" sz="1300"/>
              <a:t>Wij weten nu dat deze schema’s tot verschillende soort gedragen leiden. Bijvoorbeeld, variabele schema’s resulteren in veel regelmatiger gedrag dan vaste schema’s. Wij kunnen dit in de cumulatieve frequentiecurven zien. Er is vaak een sprongsgewijze verloop van het gedrag in vaste schemas terwijl er is bijna een rechtlijnige verloop in variabele schema’s.</a:t>
            </a:r>
            <a:endParaRPr sz="1300"/>
          </a:p>
          <a:p>
            <a:pPr marL="0" lvl="0" indent="0" algn="l" rtl="0">
              <a:lnSpc>
                <a:spcPct val="100000"/>
              </a:lnSpc>
              <a:spcBef>
                <a:spcPts val="0"/>
              </a:spcBef>
              <a:spcAft>
                <a:spcPts val="0"/>
              </a:spcAft>
              <a:buSzPts val="1700"/>
              <a:buNone/>
            </a:pPr>
            <a:endParaRPr sz="1300"/>
          </a:p>
          <a:p>
            <a:pPr marL="0" lvl="0" indent="0" algn="l" rtl="0">
              <a:lnSpc>
                <a:spcPct val="100000"/>
              </a:lnSpc>
              <a:spcBef>
                <a:spcPts val="0"/>
              </a:spcBef>
              <a:spcAft>
                <a:spcPts val="0"/>
              </a:spcAft>
              <a:buSzPts val="1700"/>
              <a:buNone/>
            </a:pPr>
            <a:r>
              <a:rPr lang="en" sz="1300"/>
              <a:t>M.A.W. De frequentie waarmee een gedrag gesteld word, wordt spectaculair beïnvloed door de aard van de samenhang tussen het gedrag en de omgeving. Een person die op een fixed Tinder ratio werkt zal zeker meer rustpauzes nemen na elke bekrachtiging terwijl een person die op een variabele ratio werkt zal veel minder rustpauzes nemen. </a:t>
            </a:r>
            <a:endParaRPr sz="1300"/>
          </a:p>
          <a:p>
            <a:pPr marL="0" lvl="0" indent="0" algn="l" rtl="0">
              <a:lnSpc>
                <a:spcPct val="100000"/>
              </a:lnSpc>
              <a:spcBef>
                <a:spcPts val="0"/>
              </a:spcBef>
              <a:spcAft>
                <a:spcPts val="0"/>
              </a:spcAft>
              <a:buSzPts val="1100"/>
              <a:buNone/>
            </a:pPr>
            <a:endParaRPr sz="13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82afe38b6e_2_5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3" name="Google Shape;593;g82afe38b6e_2_5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 This is a Pear Deck Multiple Choice Slide. Your current options are: A: Fixed Ratio Schedule, B: Fixed Interval Schedule, C: Variable Ratio Schedule, D: Variable Interval Schedule, </a:t>
            </a:r>
            <a:endParaRPr/>
          </a:p>
          <a:p>
            <a:pPr marL="0" lvl="0" indent="0" algn="l" rtl="0">
              <a:lnSpc>
                <a:spcPct val="100000"/>
              </a:lnSpc>
              <a:spcBef>
                <a:spcPts val="0"/>
              </a:spcBef>
              <a:spcAft>
                <a:spcPts val="0"/>
              </a:spcAft>
              <a:buSzPts val="1100"/>
              <a:buNone/>
            </a:pPr>
            <a:r>
              <a:rPr lang="en"/>
              <a:t>🍐  To edit the type of question or choices, go back to the "Ask Students a Question" in the Pear Deck sidebar.</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15000"/>
              </a:lnSpc>
              <a:spcBef>
                <a:spcPts val="500"/>
              </a:spcBef>
              <a:spcAft>
                <a:spcPts val="0"/>
              </a:spcAft>
              <a:buSzPts val="1100"/>
              <a:buNone/>
            </a:pPr>
            <a:r>
              <a:rPr lang="en" sz="1200">
                <a:solidFill>
                  <a:schemeClr val="dk1"/>
                </a:solidFill>
                <a:highlight>
                  <a:schemeClr val="dk1"/>
                </a:highlight>
              </a:rPr>
              <a:t>Q1: (Fixed Interval schedules - produce an accelerated rate of response as the time of reinforcement approaches)</a:t>
            </a:r>
            <a:endParaRPr sz="1200">
              <a:solidFill>
                <a:schemeClr val="dk1"/>
              </a:solidFill>
              <a:highlight>
                <a:schemeClr val="dk1"/>
              </a:highlight>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82afe38b6e_2_5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1" name="Google Shape;601;g82afe38b6e_2_5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 This is a Pear Deck Multiple Choice Slide. Your current options are: A: Fixed Ratio Schedule, B: Fixed Interval Schedule, C: Variable Ratio Schedule, D: Variable Interval Schedule, </a:t>
            </a:r>
            <a:endParaRPr/>
          </a:p>
          <a:p>
            <a:pPr marL="0" lvl="0" indent="0" algn="l" rtl="0">
              <a:lnSpc>
                <a:spcPct val="100000"/>
              </a:lnSpc>
              <a:spcBef>
                <a:spcPts val="0"/>
              </a:spcBef>
              <a:spcAft>
                <a:spcPts val="0"/>
              </a:spcAft>
              <a:buSzPts val="1100"/>
              <a:buNone/>
            </a:pPr>
            <a:r>
              <a:rPr lang="en"/>
              <a:t>🍐  To edit the type of question or choices, go back to the "Ask Students a Question" in the Pear Deck sidebar.</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15000"/>
              </a:lnSpc>
              <a:spcBef>
                <a:spcPts val="500"/>
              </a:spcBef>
              <a:spcAft>
                <a:spcPts val="0"/>
              </a:spcAft>
              <a:buClr>
                <a:schemeClr val="dk1"/>
              </a:buClr>
              <a:buSzPts val="1100"/>
              <a:buFont typeface="Arial"/>
              <a:buNone/>
            </a:pPr>
            <a:endParaRPr sz="1200">
              <a:solidFill>
                <a:schemeClr val="dk1"/>
              </a:solidFill>
              <a:highlight>
                <a:schemeClr val="dk1"/>
              </a:highlight>
            </a:endParaRPr>
          </a:p>
          <a:p>
            <a:pPr marL="0" lvl="0" indent="0" algn="l" rtl="0">
              <a:lnSpc>
                <a:spcPct val="115000"/>
              </a:lnSpc>
              <a:spcBef>
                <a:spcPts val="500"/>
              </a:spcBef>
              <a:spcAft>
                <a:spcPts val="0"/>
              </a:spcAft>
              <a:buClr>
                <a:schemeClr val="dk1"/>
              </a:buClr>
              <a:buSzPts val="1100"/>
              <a:buFont typeface="Arial"/>
              <a:buNone/>
            </a:pPr>
            <a:r>
              <a:rPr lang="en" sz="1200">
                <a:solidFill>
                  <a:schemeClr val="dk1"/>
                </a:solidFill>
                <a:highlight>
                  <a:schemeClr val="dk1"/>
                </a:highlight>
              </a:rPr>
              <a:t>Q2: (Fixed Ratio 1 - schedule --- same as continuous reinforcement!!)</a:t>
            </a:r>
            <a:endParaRPr sz="1200">
              <a:solidFill>
                <a:schemeClr val="dk1"/>
              </a:solidFill>
              <a:highlight>
                <a:schemeClr val="dk1"/>
              </a:highlight>
            </a:endParaRPr>
          </a:p>
          <a:p>
            <a:pPr marL="0" lvl="0" indent="0" algn="l" rtl="0">
              <a:lnSpc>
                <a:spcPct val="115000"/>
              </a:lnSpc>
              <a:spcBef>
                <a:spcPts val="500"/>
              </a:spcBef>
              <a:spcAft>
                <a:spcPts val="0"/>
              </a:spcAft>
              <a:buClr>
                <a:schemeClr val="dk1"/>
              </a:buClr>
              <a:buSzPts val="1100"/>
              <a:buFont typeface="Arial"/>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82afe38b6e_2_5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9" name="Google Shape;609;g82afe38b6e_2_5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 This is a Pear Deck Multiple Choice Slide. Your current options are: A: Fixed Ratio Schedule, B: Fixed Interval Schedule, C: Variable Ratio Schedule, D: Variable Interval Schedule, </a:t>
            </a:r>
            <a:endParaRPr/>
          </a:p>
          <a:p>
            <a:pPr marL="0" lvl="0" indent="0" algn="l" rtl="0">
              <a:lnSpc>
                <a:spcPct val="100000"/>
              </a:lnSpc>
              <a:spcBef>
                <a:spcPts val="0"/>
              </a:spcBef>
              <a:spcAft>
                <a:spcPts val="0"/>
              </a:spcAft>
              <a:buSzPts val="1100"/>
              <a:buNone/>
            </a:pPr>
            <a:r>
              <a:rPr lang="en"/>
              <a:t>🍐  To edit the type of question or choices, go back to the "Ask Students a Question" in the Pear Deck sidebar.</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15000"/>
              </a:lnSpc>
              <a:spcBef>
                <a:spcPts val="500"/>
              </a:spcBef>
              <a:spcAft>
                <a:spcPts val="0"/>
              </a:spcAft>
              <a:buClr>
                <a:schemeClr val="dk1"/>
              </a:buClr>
              <a:buSzPts val="1100"/>
              <a:buFont typeface="Arial"/>
              <a:buNone/>
            </a:pPr>
            <a:endParaRPr sz="1200">
              <a:solidFill>
                <a:schemeClr val="dk1"/>
              </a:solidFill>
              <a:highlight>
                <a:schemeClr val="dk1"/>
              </a:highlight>
            </a:endParaRPr>
          </a:p>
          <a:p>
            <a:pPr marL="0" lvl="0" indent="0" algn="l" rtl="0">
              <a:lnSpc>
                <a:spcPct val="115000"/>
              </a:lnSpc>
              <a:spcBef>
                <a:spcPts val="500"/>
              </a:spcBef>
              <a:spcAft>
                <a:spcPts val="0"/>
              </a:spcAft>
              <a:buClr>
                <a:schemeClr val="dk1"/>
              </a:buClr>
              <a:buSzPts val="1100"/>
              <a:buFont typeface="Arial"/>
              <a:buNone/>
            </a:pPr>
            <a:r>
              <a:rPr lang="en" sz="1200">
                <a:solidFill>
                  <a:schemeClr val="dk1"/>
                </a:solidFill>
                <a:highlight>
                  <a:schemeClr val="dk1"/>
                </a:highlight>
              </a:rPr>
              <a:t>Q3: (Variable Interval 2 hour Schedule )</a:t>
            </a:r>
            <a:endParaRPr sz="1200">
              <a:solidFill>
                <a:schemeClr val="dk1"/>
              </a:solidFill>
              <a:highlight>
                <a:schemeClr val="dk1"/>
              </a:highlight>
            </a:endParaRPr>
          </a:p>
          <a:p>
            <a:pPr marL="0" lvl="0" indent="0" algn="l" rtl="0">
              <a:lnSpc>
                <a:spcPct val="115000"/>
              </a:lnSpc>
              <a:spcBef>
                <a:spcPts val="500"/>
              </a:spcBef>
              <a:spcAft>
                <a:spcPts val="0"/>
              </a:spcAft>
              <a:buClr>
                <a:schemeClr val="dk1"/>
              </a:buClr>
              <a:buSzPts val="1100"/>
              <a:buFont typeface="Arial"/>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82afe38b6e_2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729FCF"/>
          </a:solidFill>
          <a:ln w="25400" cap="flat" cmpd="sng">
            <a:solidFill>
              <a:srgbClr val="3465A4"/>
            </a:solidFill>
            <a:prstDash val="solid"/>
            <a:miter lim="524288"/>
            <a:headEnd type="none" w="sm" len="sm"/>
            <a:tailEnd type="none" w="sm" len="sm"/>
          </a:ln>
        </p:spPr>
      </p:sp>
      <p:sp>
        <p:nvSpPr>
          <p:cNvPr id="117" name="Google Shape;117;g82afe38b6e_2_64:notes"/>
          <p:cNvSpPr txBox="1"/>
          <p:nvPr/>
        </p:nvSpPr>
        <p:spPr>
          <a:xfrm>
            <a:off x="685493" y="4342944"/>
            <a:ext cx="5487000" cy="4114500"/>
          </a:xfrm>
          <a:prstGeom prst="rect">
            <a:avLst/>
          </a:prstGeom>
          <a:noFill/>
          <a:ln>
            <a:noFill/>
          </a:ln>
        </p:spPr>
        <p:txBody>
          <a:bodyPr spcFirstLastPara="1" wrap="square" lIns="84775" tIns="44075" rIns="84775" bIns="44075" anchor="ctr" anchorCtr="0">
            <a:noAutofit/>
          </a:bodyPr>
          <a:lstStyle/>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000000"/>
              </a:solidFill>
              <a:latin typeface="Calibri"/>
              <a:ea typeface="Calibri"/>
              <a:cs typeface="Calibri"/>
              <a:sym typeface="Calibri"/>
            </a:endParaRPr>
          </a:p>
        </p:txBody>
      </p:sp>
      <p:sp>
        <p:nvSpPr>
          <p:cNvPr id="118" name="Google Shape;118;g82afe38b6e_2_64:notes"/>
          <p:cNvSpPr txBox="1">
            <a:spLocks noGrp="1"/>
          </p:cNvSpPr>
          <p:nvPr>
            <p:ph type="body" idx="1"/>
          </p:nvPr>
        </p:nvSpPr>
        <p:spPr>
          <a:xfrm>
            <a:off x="685493" y="4342944"/>
            <a:ext cx="5485500" cy="4113300"/>
          </a:xfrm>
          <a:prstGeom prst="rect">
            <a:avLst/>
          </a:prstGeom>
          <a:noFill/>
          <a:ln>
            <a:noFill/>
          </a:ln>
        </p:spPr>
        <p:txBody>
          <a:bodyPr spcFirstLastPara="1" wrap="square" lIns="86100" tIns="86100" rIns="86100" bIns="86100"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82afe38b6e_2_5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7" name="Google Shape;617;g82afe38b6e_2_5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 This is a Pear Deck Multiple Choice Slide. Your current options are: A: Fixed Ratio Schedule, B: Fixed Interval Schedule, C: Variable Ratio Schedule, D: Variable Interval Schedule, </a:t>
            </a:r>
            <a:endParaRPr/>
          </a:p>
          <a:p>
            <a:pPr marL="0" lvl="0" indent="0" algn="l" rtl="0">
              <a:lnSpc>
                <a:spcPct val="100000"/>
              </a:lnSpc>
              <a:spcBef>
                <a:spcPts val="0"/>
              </a:spcBef>
              <a:spcAft>
                <a:spcPts val="0"/>
              </a:spcAft>
              <a:buSzPts val="1100"/>
              <a:buNone/>
            </a:pPr>
            <a:r>
              <a:rPr lang="en"/>
              <a:t>🍐  To edit the type of question or choices, go back to the "Ask Students a Question" in the Pear Deck sidebar.</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15000"/>
              </a:lnSpc>
              <a:spcBef>
                <a:spcPts val="500"/>
              </a:spcBef>
              <a:spcAft>
                <a:spcPts val="0"/>
              </a:spcAft>
              <a:buClr>
                <a:schemeClr val="dk1"/>
              </a:buClr>
              <a:buSzPts val="1100"/>
              <a:buFont typeface="Arial"/>
              <a:buNone/>
            </a:pPr>
            <a:endParaRPr sz="1200">
              <a:solidFill>
                <a:schemeClr val="dk1"/>
              </a:solidFill>
              <a:highlight>
                <a:schemeClr val="dk1"/>
              </a:highlight>
            </a:endParaRPr>
          </a:p>
          <a:p>
            <a:pPr marL="0" lvl="0" indent="0" algn="l" rtl="0">
              <a:lnSpc>
                <a:spcPct val="115000"/>
              </a:lnSpc>
              <a:spcBef>
                <a:spcPts val="500"/>
              </a:spcBef>
              <a:spcAft>
                <a:spcPts val="0"/>
              </a:spcAft>
              <a:buClr>
                <a:schemeClr val="dk1"/>
              </a:buClr>
              <a:buSzPts val="1100"/>
              <a:buFont typeface="Arial"/>
              <a:buNone/>
            </a:pPr>
            <a:r>
              <a:rPr lang="en" sz="1200">
                <a:solidFill>
                  <a:schemeClr val="dk1"/>
                </a:solidFill>
                <a:highlight>
                  <a:schemeClr val="dk1"/>
                </a:highlight>
              </a:rPr>
              <a:t>Q4: Variable ratio schedule (1:3)</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82afe38b6e_2_5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5" name="Google Shape;625;g82afe38b6e_2_5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 This is a Pear Deck Multiple Choice Slide. Your current options are: A: Ik ben klaar om door te gaan!, B: Wacht een minuut. Ik ben niet klaar!, </a:t>
            </a:r>
            <a:endParaRPr/>
          </a:p>
          <a:p>
            <a:pPr marL="0" lvl="0" indent="0" algn="l" rtl="0">
              <a:lnSpc>
                <a:spcPct val="100000"/>
              </a:lnSpc>
              <a:spcBef>
                <a:spcPts val="0"/>
              </a:spcBef>
              <a:spcAft>
                <a:spcPts val="0"/>
              </a:spcAft>
              <a:buSzPts val="1100"/>
              <a:buNone/>
            </a:pPr>
            <a:r>
              <a:rPr lang="en"/>
              <a:t>🍐  To edit the type of question or choices, go back to the "Ask Students a Question" in the Pear Deck sidebar.</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82afe38b6e_2_5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729FCF"/>
          </a:solidFill>
          <a:ln w="25400" cap="flat" cmpd="sng">
            <a:solidFill>
              <a:srgbClr val="3465A4"/>
            </a:solidFill>
            <a:prstDash val="solid"/>
            <a:miter lim="524288"/>
            <a:headEnd type="none" w="sm" len="sm"/>
            <a:tailEnd type="none" w="sm" len="sm"/>
          </a:ln>
        </p:spPr>
      </p:sp>
      <p:sp>
        <p:nvSpPr>
          <p:cNvPr id="630" name="Google Shape;630;g82afe38b6e_2_548:notes"/>
          <p:cNvSpPr/>
          <p:nvPr/>
        </p:nvSpPr>
        <p:spPr>
          <a:xfrm>
            <a:off x="685493" y="4342944"/>
            <a:ext cx="5487014" cy="4114592"/>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86100" tIns="43050" rIns="86100" bIns="43050" anchor="t" anchorCtr="0">
            <a:noAutofit/>
          </a:bodyPr>
          <a:lstStyle/>
          <a:p>
            <a:pPr marL="0" marR="0" lvl="0" indent="0" algn="l" rtl="0">
              <a:lnSpc>
                <a:spcPct val="100000"/>
              </a:lnSpc>
              <a:spcBef>
                <a:spcPts val="0"/>
              </a:spcBef>
              <a:spcAft>
                <a:spcPts val="0"/>
              </a:spcAft>
              <a:buClr>
                <a:srgbClr val="000000"/>
              </a:buClr>
              <a:buSzPts val="1700"/>
              <a:buFont typeface="Calibri"/>
              <a:buNone/>
            </a:pPr>
            <a:r>
              <a:rPr lang="en" sz="1700" b="0" i="0" u="none" strike="noStrike" cap="none">
                <a:solidFill>
                  <a:srgbClr val="000000"/>
                </a:solidFill>
                <a:latin typeface="Calibri"/>
                <a:ea typeface="Calibri"/>
                <a:cs typeface="Calibri"/>
                <a:sym typeface="Calibri"/>
              </a:rPr>
              <a:t>De matching law heeft tot veel onderzoek geleid. Dit soort van onderzoek is zelfs uitgegroeid tot een aparte discipline benoemd “behavioral economics”. Op basis van dit onderzoek werden bepaalde variabelen toegevoegd aan de matching law (vb. de omvang van de bekrachtigers en het tijdsinterval van toediening). Zonder in te gaan op de mathematische uitdrukking van de matching law, zijn er indrukwekkende bevindingen over de heuristische waarde van de wet. De conclusies van dit onderzoek zijn vaak toegepast in de context van drug gebruik.</a:t>
            </a:r>
            <a:endParaRPr sz="1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Calibri"/>
              <a:buNone/>
            </a:pPr>
            <a:endParaRPr sz="17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700"/>
              <a:buFont typeface="Calibri"/>
              <a:buNone/>
            </a:pPr>
            <a:r>
              <a:rPr lang="en" sz="1700" b="0" i="0" u="none" strike="noStrike" cap="none">
                <a:solidFill>
                  <a:srgbClr val="000000"/>
                </a:solidFill>
                <a:latin typeface="Calibri"/>
                <a:ea typeface="Calibri"/>
                <a:cs typeface="Calibri"/>
                <a:sym typeface="Calibri"/>
              </a:rPr>
              <a:t>Om de complexiteit van keuze-gedrag nog beter te illustreren, moeten wij nog een stap verder gaan. Neem het experiment van Rachlin en Green. Zij hebben een </a:t>
            </a:r>
            <a:r>
              <a:rPr lang="en" sz="1700" b="1" i="0" u="none" strike="noStrike" cap="none">
                <a:solidFill>
                  <a:srgbClr val="000000"/>
                </a:solidFill>
                <a:latin typeface="Calibri"/>
                <a:ea typeface="Calibri"/>
                <a:cs typeface="Calibri"/>
                <a:sym typeface="Calibri"/>
              </a:rPr>
              <a:t>concurrentchain procedure gebruikt </a:t>
            </a:r>
            <a:r>
              <a:rPr lang="en" sz="1700" b="0" i="0" u="none" strike="noStrike" cap="none">
                <a:solidFill>
                  <a:srgbClr val="000000"/>
                </a:solidFill>
                <a:latin typeface="Calibri"/>
                <a:ea typeface="Calibri"/>
                <a:cs typeface="Calibri"/>
                <a:sym typeface="Calibri"/>
              </a:rPr>
              <a:t>en dit procedure heeft uitgegroeid tot een paradigma dat vaak gebruikt is om zelf-controle te bestuderen.</a:t>
            </a:r>
            <a:endParaRPr sz="1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000000"/>
              </a:solidFill>
              <a:latin typeface="Calibri"/>
              <a:ea typeface="Calibri"/>
              <a:cs typeface="Calibri"/>
              <a:sym typeface="Calibri"/>
            </a:endParaRPr>
          </a:p>
        </p:txBody>
      </p:sp>
      <p:sp>
        <p:nvSpPr>
          <p:cNvPr id="631" name="Google Shape;631;g82afe38b6e_2_548:notes"/>
          <p:cNvSpPr/>
          <p:nvPr/>
        </p:nvSpPr>
        <p:spPr>
          <a:xfrm>
            <a:off x="3884462" y="8685889"/>
            <a:ext cx="2972004" cy="456704"/>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84775" tIns="44075" rIns="84775" bIns="44075" anchor="b" anchorCtr="0">
            <a:noAutofit/>
          </a:bodyPr>
          <a:lstStyle/>
          <a:p>
            <a:pPr marL="0" marR="0" lvl="0" indent="0" algn="r" rtl="0">
              <a:lnSpc>
                <a:spcPct val="100000"/>
              </a:lnSpc>
              <a:spcBef>
                <a:spcPts val="0"/>
              </a:spcBef>
              <a:spcAft>
                <a:spcPts val="0"/>
              </a:spcAft>
              <a:buClr>
                <a:srgbClr val="000000"/>
              </a:buClr>
              <a:buSzPts val="1700"/>
              <a:buFont typeface="Calibri"/>
              <a:buNone/>
            </a:pPr>
            <a:fld id="{00000000-1234-1234-1234-123412341234}" type="slidenum">
              <a:rPr lang="en" sz="1700" b="0" i="0" u="none" strike="noStrike" cap="none">
                <a:solidFill>
                  <a:srgbClr val="000000"/>
                </a:solidFill>
                <a:latin typeface="Calibri"/>
                <a:ea typeface="Calibri"/>
                <a:cs typeface="Calibri"/>
                <a:sym typeface="Calibri"/>
              </a:rPr>
              <a:t>32</a:t>
            </a:fld>
            <a:endParaRPr sz="1300" b="0" i="0" u="none" strike="noStrike" cap="none">
              <a:solidFill>
                <a:srgbClr val="000000"/>
              </a:solidFill>
              <a:latin typeface="Arial"/>
              <a:ea typeface="Arial"/>
              <a:cs typeface="Arial"/>
              <a:sym typeface="Arial"/>
            </a:endParaRPr>
          </a:p>
        </p:txBody>
      </p:sp>
      <p:sp>
        <p:nvSpPr>
          <p:cNvPr id="632" name="Google Shape;632;g82afe38b6e_2_548:notes"/>
          <p:cNvSpPr txBox="1">
            <a:spLocks noGrp="1"/>
          </p:cNvSpPr>
          <p:nvPr>
            <p:ph type="body" idx="1"/>
          </p:nvPr>
        </p:nvSpPr>
        <p:spPr>
          <a:xfrm>
            <a:off x="685493" y="4342944"/>
            <a:ext cx="5485479" cy="4113174"/>
          </a:xfrm>
          <a:prstGeom prst="rect">
            <a:avLst/>
          </a:prstGeom>
          <a:noFill/>
          <a:ln>
            <a:noFill/>
          </a:ln>
        </p:spPr>
        <p:txBody>
          <a:bodyPr spcFirstLastPara="1" wrap="square" lIns="0" tIns="0" rIns="0" bIns="0" anchor="t" anchorCtr="0">
            <a:noAutofit/>
          </a:bodyPr>
          <a:lstStyle/>
          <a:p>
            <a:pPr marL="0" lvl="0" indent="0" algn="l" rtl="0">
              <a:lnSpc>
                <a:spcPct val="115000"/>
              </a:lnSpc>
              <a:spcBef>
                <a:spcPts val="500"/>
              </a:spcBef>
              <a:spcAft>
                <a:spcPts val="0"/>
              </a:spcAft>
              <a:buSzPts val="1100"/>
              <a:buNone/>
            </a:pPr>
            <a:r>
              <a:rPr lang="en" sz="1200">
                <a:solidFill>
                  <a:schemeClr val="dk1"/>
                </a:solidFill>
              </a:rPr>
              <a:t>Schema’s van bekrachtiging beïnvloeden niet alleen de frequentie van gedrag maar ook de </a:t>
            </a:r>
            <a:r>
              <a:rPr lang="en" sz="1200" b="1">
                <a:solidFill>
                  <a:schemeClr val="dk1"/>
                </a:solidFill>
              </a:rPr>
              <a:t>keuze van gedrag (m.a.w. </a:t>
            </a:r>
            <a:r>
              <a:rPr lang="en" sz="1200">
                <a:solidFill>
                  <a:schemeClr val="dk1"/>
                </a:solidFill>
              </a:rPr>
              <a:t>welk gedrag men zal kiezen wanneer er verschillende opties zijn). Keuzegedrag is heel belangrijk en elk organisme moet constant kiezen wat hij of zij zal doen. Elk van deze kuizen is verbonden met een bepalde bekrachtigingsgeschiedenis. Als dit het geval is, dan kunnen wij vraagen in welke mate vanuit deze bekrachtigingsgeschiedenis iets kan voorspeld worden van wat hier en nu mijn keuze zal zijn.</a:t>
            </a:r>
            <a:endParaRPr sz="13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82afe38b6e_2_5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729FCF"/>
          </a:solidFill>
          <a:ln w="25400" cap="flat" cmpd="sng">
            <a:solidFill>
              <a:srgbClr val="3465A4"/>
            </a:solidFill>
            <a:prstDash val="solid"/>
            <a:miter lim="524288"/>
            <a:headEnd type="none" w="sm" len="sm"/>
            <a:tailEnd type="none" w="sm" len="sm"/>
          </a:ln>
        </p:spPr>
      </p:sp>
      <p:sp>
        <p:nvSpPr>
          <p:cNvPr id="645" name="Google Shape;645;g82afe38b6e_2_562:notes"/>
          <p:cNvSpPr/>
          <p:nvPr/>
        </p:nvSpPr>
        <p:spPr>
          <a:xfrm>
            <a:off x="685493" y="4342944"/>
            <a:ext cx="5486994" cy="4114584"/>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86100" tIns="43050" rIns="86100" bIns="43050" anchor="t" anchorCtr="0">
            <a:noAutofit/>
          </a:bodyPr>
          <a:lstStyle/>
          <a:p>
            <a:pPr marL="0" marR="0" lvl="0" indent="0" algn="l" rtl="0">
              <a:lnSpc>
                <a:spcPct val="100000"/>
              </a:lnSpc>
              <a:spcBef>
                <a:spcPts val="0"/>
              </a:spcBef>
              <a:spcAft>
                <a:spcPts val="0"/>
              </a:spcAft>
              <a:buClr>
                <a:srgbClr val="000000"/>
              </a:buClr>
              <a:buSzPts val="1700"/>
              <a:buFont typeface="Calibri"/>
              <a:buNone/>
            </a:pPr>
            <a:r>
              <a:rPr lang="en" sz="1700" b="0" i="0" u="none" strike="noStrike" cap="none">
                <a:solidFill>
                  <a:srgbClr val="000000"/>
                </a:solidFill>
                <a:latin typeface="Calibri"/>
                <a:ea typeface="Calibri"/>
                <a:cs typeface="Calibri"/>
                <a:sym typeface="Calibri"/>
              </a:rPr>
              <a:t>De matching law heeft tot veel onderzoek geleid. Dit soort van onderzoek is zelfs uitgegroeid tot een aparte discipline benoemd “behavioral economics”. Op basis van dit onderzoek werden bepaalde variabelen toegevoegd aan de matching law (vb. de omvang van de bekrachtigers en het tijdsinterval van toediening). Zonder in te gaan op de mathematische uitdrukking van de matching law, zijn er indrukwekkende bevindingen over de heuristische waarde van de wet. De conclusies van dit onderzoek zijn vaak toegepast in de context van drug gebruik.</a:t>
            </a:r>
            <a:endParaRPr sz="1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Calibri"/>
              <a:buNone/>
            </a:pPr>
            <a:endParaRPr sz="17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700"/>
              <a:buFont typeface="Calibri"/>
              <a:buNone/>
            </a:pPr>
            <a:r>
              <a:rPr lang="en" sz="1700" b="0" i="0" u="none" strike="noStrike" cap="none">
                <a:solidFill>
                  <a:srgbClr val="000000"/>
                </a:solidFill>
                <a:latin typeface="Calibri"/>
                <a:ea typeface="Calibri"/>
                <a:cs typeface="Calibri"/>
                <a:sym typeface="Calibri"/>
              </a:rPr>
              <a:t>Om de complexiteit van keuze-gedrag nog beter te illustreren, moeten wij nog een stap verder gaan. Neem het experiment van Rachlin en Green. Zij hebben een </a:t>
            </a:r>
            <a:r>
              <a:rPr lang="en" sz="1700" b="1" i="0" u="none" strike="noStrike" cap="none">
                <a:solidFill>
                  <a:srgbClr val="000000"/>
                </a:solidFill>
                <a:latin typeface="Calibri"/>
                <a:ea typeface="Calibri"/>
                <a:cs typeface="Calibri"/>
                <a:sym typeface="Calibri"/>
              </a:rPr>
              <a:t>concurrentchain procedure gebruikt </a:t>
            </a:r>
            <a:r>
              <a:rPr lang="en" sz="1700" b="0" i="0" u="none" strike="noStrike" cap="none">
                <a:solidFill>
                  <a:srgbClr val="000000"/>
                </a:solidFill>
                <a:latin typeface="Calibri"/>
                <a:ea typeface="Calibri"/>
                <a:cs typeface="Calibri"/>
                <a:sym typeface="Calibri"/>
              </a:rPr>
              <a:t>en dit procedure heeft uitgegroeid tot een paradigma dat vaak gebruikt is om zelf-controle te bestuderen.</a:t>
            </a:r>
            <a:endParaRPr sz="1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000000"/>
              </a:solidFill>
              <a:latin typeface="Calibri"/>
              <a:ea typeface="Calibri"/>
              <a:cs typeface="Calibri"/>
              <a:sym typeface="Calibri"/>
            </a:endParaRPr>
          </a:p>
        </p:txBody>
      </p:sp>
      <p:sp>
        <p:nvSpPr>
          <p:cNvPr id="646" name="Google Shape;646;g82afe38b6e_2_562:notes"/>
          <p:cNvSpPr/>
          <p:nvPr/>
        </p:nvSpPr>
        <p:spPr>
          <a:xfrm>
            <a:off x="3884462" y="8685889"/>
            <a:ext cx="2971998" cy="456678"/>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84775" tIns="44075" rIns="84775" bIns="44075" anchor="b" anchorCtr="0">
            <a:noAutofit/>
          </a:bodyPr>
          <a:lstStyle/>
          <a:p>
            <a:pPr marL="0" marR="0" lvl="0" indent="0" algn="r" rtl="0">
              <a:lnSpc>
                <a:spcPct val="100000"/>
              </a:lnSpc>
              <a:spcBef>
                <a:spcPts val="0"/>
              </a:spcBef>
              <a:spcAft>
                <a:spcPts val="0"/>
              </a:spcAft>
              <a:buClr>
                <a:srgbClr val="000000"/>
              </a:buClr>
              <a:buSzPts val="1700"/>
              <a:buFont typeface="Calibri"/>
              <a:buNone/>
            </a:pPr>
            <a:fld id="{00000000-1234-1234-1234-123412341234}" type="slidenum">
              <a:rPr lang="en" sz="1700" b="0" i="0" u="none" strike="noStrike" cap="none">
                <a:solidFill>
                  <a:srgbClr val="000000"/>
                </a:solidFill>
                <a:latin typeface="Calibri"/>
                <a:ea typeface="Calibri"/>
                <a:cs typeface="Calibri"/>
                <a:sym typeface="Calibri"/>
              </a:rPr>
              <a:t>33</a:t>
            </a:fld>
            <a:endParaRPr sz="1300" b="0" i="0" u="none" strike="noStrike" cap="none">
              <a:solidFill>
                <a:srgbClr val="000000"/>
              </a:solidFill>
              <a:latin typeface="Arial"/>
              <a:ea typeface="Arial"/>
              <a:cs typeface="Arial"/>
              <a:sym typeface="Arial"/>
            </a:endParaRPr>
          </a:p>
        </p:txBody>
      </p:sp>
      <p:sp>
        <p:nvSpPr>
          <p:cNvPr id="647" name="Google Shape;647;g82afe38b6e_2_562:notes"/>
          <p:cNvSpPr txBox="1">
            <a:spLocks noGrp="1"/>
          </p:cNvSpPr>
          <p:nvPr>
            <p:ph type="body" idx="1"/>
          </p:nvPr>
        </p:nvSpPr>
        <p:spPr>
          <a:xfrm>
            <a:off x="685493" y="4342944"/>
            <a:ext cx="5485500" cy="41133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500"/>
              </a:spcBef>
              <a:spcAft>
                <a:spcPts val="0"/>
              </a:spcAft>
              <a:buClr>
                <a:schemeClr val="dk1"/>
              </a:buClr>
              <a:buSzPts val="1100"/>
              <a:buFont typeface="Arial"/>
              <a:buNone/>
            </a:pPr>
            <a:r>
              <a:rPr lang="en" sz="1200">
                <a:solidFill>
                  <a:schemeClr val="dk1"/>
                </a:solidFill>
              </a:rPr>
              <a:t>Er werden experimentele procedures uitgewerkt om deze complexe vraag te antwoorden. Historisch is het reeds begonnen met de studie van een proefdier in een T-doolhof, waarbij de keuze werd tot links of rechts lopen. Tolman (1938) voorgestelde dat alle gedrag van mens en dier een keuze is tussen alternatieven, en dat de studie van het gedrag van een ratje in een T-doolhof een eerste aanzet voor een beter inzicht kan betekenen. Het drukgedrag van de rat (of het pikgedrag van de duif) in de Skinner-box is ook keuzegedrag: er is altijd de keuze tussen drukken (of pikken) of ‘iets anders doen’.</a:t>
            </a:r>
            <a:endParaRPr sz="1200">
              <a:solidFill>
                <a:schemeClr val="dk1"/>
              </a:solidFill>
            </a:endParaRPr>
          </a:p>
          <a:p>
            <a:pPr marL="0" lvl="0" indent="0" algn="l" rtl="0">
              <a:lnSpc>
                <a:spcPct val="115000"/>
              </a:lnSpc>
              <a:spcBef>
                <a:spcPts val="500"/>
              </a:spcBef>
              <a:spcAft>
                <a:spcPts val="0"/>
              </a:spcAft>
              <a:buClr>
                <a:schemeClr val="dk1"/>
              </a:buClr>
              <a:buSzPts val="1100"/>
              <a:buFont typeface="Arial"/>
              <a:buNone/>
            </a:pPr>
            <a:r>
              <a:rPr lang="en" sz="1200">
                <a:solidFill>
                  <a:schemeClr val="dk1"/>
                </a:solidFill>
              </a:rPr>
              <a:t>Om keuzegedrag meer expliciet te maken neem een typiche voorbeeld van duiven in een Skinner-box. In plaats van één druksleutel, was er twee druksleutels die ieder afzonderlijk verbonden waren aan een verschillend bekrachtigingsschema. Het drukken op sleutel (A) leidt tot voedsel volgens een VI-30 sec schema en dit leidt tot stabiel en hoog frequent gedrag. Op dat moment wordt een tweede sleutel (B) introduceert: het drukken op deze sleutel leidt tot voedsel volgens een VI-10 sec schema. Na verloop van tijd verliest de duif de interesse voor de eerste sleutel (A) en pikt relatief meer op sleutel B.</a:t>
            </a:r>
            <a:endParaRPr sz="1200">
              <a:solidFill>
                <a:schemeClr val="dk1"/>
              </a:solidFill>
            </a:endParaRPr>
          </a:p>
          <a:p>
            <a:pPr marL="0" lvl="0" indent="0" algn="l" rtl="0">
              <a:lnSpc>
                <a:spcPct val="115000"/>
              </a:lnSpc>
              <a:spcBef>
                <a:spcPts val="500"/>
              </a:spcBef>
              <a:spcAft>
                <a:spcPts val="0"/>
              </a:spcAft>
              <a:buClr>
                <a:schemeClr val="dk1"/>
              </a:buClr>
              <a:buSzPts val="1100"/>
              <a:buFont typeface="Arial"/>
              <a:buNone/>
            </a:pPr>
            <a:r>
              <a:rPr lang="en" sz="1200">
                <a:solidFill>
                  <a:schemeClr val="dk1"/>
                </a:solidFill>
              </a:rPr>
              <a:t>Dit voorbeeld toont dat  een bepaald gedrag niet alleen beïnvloed wordt door de bekrachtigingsgeschiedenis maar ook door de de gelijktijdig gedragsalternatieven die beschikbaar zijn in een ander schema. Men in deze context spreekt van ‘concurrent schedules’ (of gelijktijdige schema’s).</a:t>
            </a:r>
            <a:endParaRPr sz="1200">
              <a:solidFill>
                <a:schemeClr val="dk1"/>
              </a:solidFill>
            </a:endParaRPr>
          </a:p>
          <a:p>
            <a:pPr marL="0" lvl="0" indent="0" algn="l" rtl="0">
              <a:lnSpc>
                <a:spcPct val="100000"/>
              </a:lnSpc>
              <a:spcBef>
                <a:spcPts val="0"/>
              </a:spcBef>
              <a:spcAft>
                <a:spcPts val="0"/>
              </a:spcAft>
              <a:buSzPts val="1100"/>
              <a:buNone/>
            </a:pPr>
            <a:endParaRPr sz="13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82afe38b6e_2_5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729FCF"/>
          </a:solidFill>
          <a:ln w="25400" cap="flat" cmpd="sng">
            <a:solidFill>
              <a:srgbClr val="3465A4"/>
            </a:solidFill>
            <a:prstDash val="solid"/>
            <a:miter lim="524288"/>
            <a:headEnd type="none" w="sm" len="sm"/>
            <a:tailEnd type="none" w="sm" len="sm"/>
          </a:ln>
        </p:spPr>
      </p:sp>
      <p:sp>
        <p:nvSpPr>
          <p:cNvPr id="655" name="Google Shape;655;g82afe38b6e_2_571:notes"/>
          <p:cNvSpPr/>
          <p:nvPr/>
        </p:nvSpPr>
        <p:spPr>
          <a:xfrm>
            <a:off x="685493" y="4342944"/>
            <a:ext cx="5487014" cy="4114592"/>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86100" tIns="43050" rIns="86100" bIns="43050" anchor="t" anchorCtr="0">
            <a:noAutofit/>
          </a:bodyPr>
          <a:lstStyle/>
          <a:p>
            <a:pPr marL="0" marR="0" lvl="0" indent="0" algn="l" rtl="0">
              <a:lnSpc>
                <a:spcPct val="100000"/>
              </a:lnSpc>
              <a:spcBef>
                <a:spcPts val="0"/>
              </a:spcBef>
              <a:spcAft>
                <a:spcPts val="0"/>
              </a:spcAft>
              <a:buClr>
                <a:srgbClr val="000000"/>
              </a:buClr>
              <a:buSzPts val="1700"/>
              <a:buFont typeface="Calibri"/>
              <a:buNone/>
            </a:pPr>
            <a:endParaRPr sz="17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700"/>
              <a:buFont typeface="Calibri"/>
              <a:buNone/>
            </a:pPr>
            <a:r>
              <a:rPr lang="en" sz="1700" b="0" i="0" u="none" strike="noStrike" cap="none">
                <a:solidFill>
                  <a:srgbClr val="000000"/>
                </a:solidFill>
                <a:latin typeface="Calibri"/>
                <a:ea typeface="Calibri"/>
                <a:cs typeface="Calibri"/>
                <a:sym typeface="Calibri"/>
              </a:rPr>
              <a:t>Nu als wij de proefdieren een keuze geeft tussen een kleine en grote beloning kiezen ze allen voor de grote van de twee. Als ik je laat kiezen tussen 1 Euro of 2 Euro kies je bijna altijd voor de 2 euro. Als de proefdieren een keuze krijgen tussen een onmiddellijke kleine beloning en een uitgestelde grotere beloning, kiezen ze meestal voor de onmiddellijke beloning.</a:t>
            </a:r>
            <a:endParaRPr sz="1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Calibri"/>
              <a:buNone/>
            </a:pPr>
            <a:endParaRPr sz="17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700"/>
              <a:buFont typeface="Calibri"/>
              <a:buNone/>
            </a:pPr>
            <a:r>
              <a:rPr lang="en" sz="1700" b="0" i="0" u="none" strike="noStrike" cap="none">
                <a:solidFill>
                  <a:srgbClr val="000000"/>
                </a:solidFill>
                <a:latin typeface="Calibri"/>
                <a:ea typeface="Calibri"/>
                <a:cs typeface="Calibri"/>
                <a:sym typeface="Calibri"/>
              </a:rPr>
              <a:t>In het studie van Rachlin en Green de proefdieren werden geconfronteerd met twee druksleutels. Drukken op het eerste sleutel leid tot een kleine beloning en drukken op de twede sleutel leid tot een grotere beloning. Na het drukken op en sluetel was er een wachtperiode, maar deze periode was langer voor de grote dan kleine belooning. In dit geval was er een voorkeur voor de grotere beloning ondanks het feit dat de dieren langer moesten wachten dan op de kleine beloning.</a:t>
            </a:r>
            <a:endParaRPr sz="1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Calibri"/>
              <a:buNone/>
            </a:pPr>
            <a:endParaRPr sz="17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700"/>
              <a:buFont typeface="Calibri"/>
              <a:buNone/>
            </a:pPr>
            <a:r>
              <a:rPr lang="en" sz="1700" b="0" i="0" u="none" strike="noStrike" cap="none">
                <a:solidFill>
                  <a:srgbClr val="000000"/>
                </a:solidFill>
                <a:latin typeface="Calibri"/>
                <a:ea typeface="Calibri"/>
                <a:cs typeface="Calibri"/>
                <a:sym typeface="Calibri"/>
              </a:rPr>
              <a:t>Dit en gelijkwaardig onderzoek heeft ons beter inzicht tot wat we onder zelf-controle verstaan en hoe dit eventueel kan leiden tot het aanleren van zelf-controle (bv. impulsieve of hyperactieve kinderen). Het is ook relevant voor ons begrip van verslavingen, iets dat direct te maken heeft met zelf-controle. Zo kiezen rokers vaak de onmiddellijke kleine beloning (nu een sigaret roken) en verminderen daardoor de kans op een uitgestelde grote beloning (langer en gezonder leven). Er is ook een duidelijk link met economie.</a:t>
            </a:r>
            <a:endParaRPr sz="1300" b="0" i="0" u="none" strike="noStrike" cap="none">
              <a:solidFill>
                <a:srgbClr val="000000"/>
              </a:solidFill>
              <a:latin typeface="Arial"/>
              <a:ea typeface="Arial"/>
              <a:cs typeface="Arial"/>
              <a:sym typeface="Arial"/>
            </a:endParaRPr>
          </a:p>
        </p:txBody>
      </p:sp>
      <p:sp>
        <p:nvSpPr>
          <p:cNvPr id="656" name="Google Shape;656;g82afe38b6e_2_571:notes"/>
          <p:cNvSpPr/>
          <p:nvPr/>
        </p:nvSpPr>
        <p:spPr>
          <a:xfrm>
            <a:off x="3884462" y="8685889"/>
            <a:ext cx="2972004" cy="456704"/>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84775" tIns="44075" rIns="84775" bIns="44075" anchor="b" anchorCtr="0">
            <a:noAutofit/>
          </a:bodyPr>
          <a:lstStyle/>
          <a:p>
            <a:pPr marL="0" marR="0" lvl="0" indent="0" algn="r" rtl="0">
              <a:lnSpc>
                <a:spcPct val="100000"/>
              </a:lnSpc>
              <a:spcBef>
                <a:spcPts val="0"/>
              </a:spcBef>
              <a:spcAft>
                <a:spcPts val="0"/>
              </a:spcAft>
              <a:buClr>
                <a:srgbClr val="000000"/>
              </a:buClr>
              <a:buSzPts val="1700"/>
              <a:buFont typeface="Calibri"/>
              <a:buNone/>
            </a:pPr>
            <a:fld id="{00000000-1234-1234-1234-123412341234}" type="slidenum">
              <a:rPr lang="en" sz="1700" b="0" i="0" u="none" strike="noStrike" cap="none">
                <a:solidFill>
                  <a:srgbClr val="000000"/>
                </a:solidFill>
                <a:latin typeface="Calibri"/>
                <a:ea typeface="Calibri"/>
                <a:cs typeface="Calibri"/>
                <a:sym typeface="Calibri"/>
              </a:rPr>
              <a:t>34</a:t>
            </a:fld>
            <a:endParaRPr sz="1300" b="0" i="0" u="none" strike="noStrike" cap="none">
              <a:solidFill>
                <a:srgbClr val="000000"/>
              </a:solidFill>
              <a:latin typeface="Arial"/>
              <a:ea typeface="Arial"/>
              <a:cs typeface="Arial"/>
              <a:sym typeface="Arial"/>
            </a:endParaRPr>
          </a:p>
        </p:txBody>
      </p:sp>
      <p:sp>
        <p:nvSpPr>
          <p:cNvPr id="657" name="Google Shape;657;g82afe38b6e_2_571:notes"/>
          <p:cNvSpPr txBox="1">
            <a:spLocks noGrp="1"/>
          </p:cNvSpPr>
          <p:nvPr>
            <p:ph type="body" idx="1"/>
          </p:nvPr>
        </p:nvSpPr>
        <p:spPr>
          <a:xfrm>
            <a:off x="685493" y="4342944"/>
            <a:ext cx="5485479" cy="4113174"/>
          </a:xfrm>
          <a:prstGeom prst="rect">
            <a:avLst/>
          </a:prstGeom>
          <a:noFill/>
          <a:ln>
            <a:noFill/>
          </a:ln>
        </p:spPr>
        <p:txBody>
          <a:bodyPr spcFirstLastPara="1" wrap="square" lIns="0" tIns="0" rIns="0" bIns="0" anchor="t" anchorCtr="0">
            <a:noAutofit/>
          </a:bodyPr>
          <a:lstStyle/>
          <a:p>
            <a:pPr marL="0" lvl="0" indent="0" algn="l" rtl="0">
              <a:lnSpc>
                <a:spcPct val="115000"/>
              </a:lnSpc>
              <a:spcBef>
                <a:spcPts val="500"/>
              </a:spcBef>
              <a:spcAft>
                <a:spcPts val="0"/>
              </a:spcAft>
              <a:buClr>
                <a:schemeClr val="dk1"/>
              </a:buClr>
              <a:buSzPts val="1100"/>
              <a:buFont typeface="Arial"/>
              <a:buNone/>
            </a:pPr>
            <a:r>
              <a:rPr lang="en" sz="1200">
                <a:solidFill>
                  <a:schemeClr val="dk1"/>
                </a:solidFill>
              </a:rPr>
              <a:t>Wanneer twee gedragingen gelijktijdig bekrachtigd worden volgens een variabel intervalschema, dan bestaat er een wetmatig verband tussen de relatieve frequentie waarmee een van de alternatieve gedragingen gesteld wordt en het aantal bekrachtigers dat aan elk van de alternatieven verbonden is. Dit is de kern van de </a:t>
            </a:r>
            <a:r>
              <a:rPr lang="en" sz="1200" b="1">
                <a:solidFill>
                  <a:schemeClr val="dk1"/>
                </a:solidFill>
              </a:rPr>
              <a:t>matching law </a:t>
            </a:r>
            <a:r>
              <a:rPr lang="en" sz="1200">
                <a:solidFill>
                  <a:schemeClr val="dk1"/>
                </a:solidFill>
              </a:rPr>
              <a:t>(Herrnstein, 1970; de Villiers, 1977):</a:t>
            </a:r>
            <a:endParaRPr sz="1200">
              <a:solidFill>
                <a:schemeClr val="dk1"/>
              </a:solidFill>
            </a:endParaRPr>
          </a:p>
          <a:p>
            <a:pPr marL="0" lvl="0" indent="0" algn="l" rtl="0">
              <a:lnSpc>
                <a:spcPct val="115000"/>
              </a:lnSpc>
              <a:spcBef>
                <a:spcPts val="500"/>
              </a:spcBef>
              <a:spcAft>
                <a:spcPts val="0"/>
              </a:spcAft>
              <a:buClr>
                <a:schemeClr val="dk1"/>
              </a:buClr>
              <a:buSzPts val="1100"/>
              <a:buFont typeface="Arial"/>
              <a:buNone/>
            </a:pPr>
            <a:r>
              <a:rPr lang="en" sz="1200">
                <a:solidFill>
                  <a:schemeClr val="dk1"/>
                </a:solidFill>
              </a:rPr>
              <a:t>Links staat de frequentie waarmee één van de gedragsalternatieven (A) gesteld wordt. Met “relatief” bedoel ik de frequentie van A in verhouding tot de frequentie van beide gedragingen. Als er geen specifieke voorkeur voor A of B is, dan zal deze ratio gelijk zijn aan .5. Voorkeur voor A of B leidt naar een ratio groter of kleiner dan .50. Rechts (rA en rB ) staat de relatieve bekrachtigingswaarde van elk response-alternatief. De Matching Law wijst op het feit dat er meestal een perfecte match is tussen beide ratio’s.</a:t>
            </a:r>
            <a:endParaRPr sz="1200">
              <a:solidFill>
                <a:schemeClr val="dk1"/>
              </a:solidFill>
            </a:endParaRPr>
          </a:p>
          <a:p>
            <a:pPr marL="0" lvl="0" indent="0" algn="l" rtl="0">
              <a:lnSpc>
                <a:spcPct val="115000"/>
              </a:lnSpc>
              <a:spcBef>
                <a:spcPts val="500"/>
              </a:spcBef>
              <a:spcAft>
                <a:spcPts val="0"/>
              </a:spcAft>
              <a:buSzPts val="1100"/>
              <a:buNone/>
            </a:pPr>
            <a:endParaRPr sz="13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82afe38b6e_2_5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729FCF"/>
          </a:solidFill>
          <a:ln w="25400" cap="flat" cmpd="sng">
            <a:solidFill>
              <a:srgbClr val="3465A4"/>
            </a:solidFill>
            <a:prstDash val="solid"/>
            <a:miter lim="524288"/>
            <a:headEnd type="none" w="sm" len="sm"/>
            <a:tailEnd type="none" w="sm" len="sm"/>
          </a:ln>
        </p:spPr>
      </p:sp>
      <p:sp>
        <p:nvSpPr>
          <p:cNvPr id="666" name="Google Shape;666;g82afe38b6e_2_581:notes"/>
          <p:cNvSpPr/>
          <p:nvPr/>
        </p:nvSpPr>
        <p:spPr>
          <a:xfrm>
            <a:off x="685493" y="4342944"/>
            <a:ext cx="5486994" cy="4114584"/>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86100" tIns="43050" rIns="86100" bIns="43050" anchor="t" anchorCtr="0">
            <a:noAutofit/>
          </a:bodyPr>
          <a:lstStyle/>
          <a:p>
            <a:pPr marL="0" marR="0" lvl="0" indent="0" algn="l" rtl="0">
              <a:lnSpc>
                <a:spcPct val="100000"/>
              </a:lnSpc>
              <a:spcBef>
                <a:spcPts val="0"/>
              </a:spcBef>
              <a:spcAft>
                <a:spcPts val="0"/>
              </a:spcAft>
              <a:buClr>
                <a:srgbClr val="000000"/>
              </a:buClr>
              <a:buSzPts val="1700"/>
              <a:buFont typeface="Calibri"/>
              <a:buNone/>
            </a:pPr>
            <a:endParaRPr sz="17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700"/>
              <a:buFont typeface="Calibri"/>
              <a:buNone/>
            </a:pPr>
            <a:r>
              <a:rPr lang="en" sz="1700" b="0" i="0" u="none" strike="noStrike" cap="none">
                <a:solidFill>
                  <a:srgbClr val="000000"/>
                </a:solidFill>
                <a:latin typeface="Calibri"/>
                <a:ea typeface="Calibri"/>
                <a:cs typeface="Calibri"/>
                <a:sym typeface="Calibri"/>
              </a:rPr>
              <a:t>Nu als wij de proefdieren een keuze geeft tussen een kleine en grote beloning kiezen ze allen voor de grote van de twee. Als ik je laat kiezen tussen 1 Euro of 2 Euro kies je bijna altijd voor de 2 euro. Als de proefdieren een keuze krijgen tussen een onmiddellijke kleine beloning en een uitgestelde grotere beloning, kiezen ze meestal voor de onmiddellijke beloning.</a:t>
            </a:r>
            <a:endParaRPr sz="1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Calibri"/>
              <a:buNone/>
            </a:pPr>
            <a:endParaRPr sz="17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700"/>
              <a:buFont typeface="Calibri"/>
              <a:buNone/>
            </a:pPr>
            <a:r>
              <a:rPr lang="en" sz="1700" b="0" i="0" u="none" strike="noStrike" cap="none">
                <a:solidFill>
                  <a:srgbClr val="000000"/>
                </a:solidFill>
                <a:latin typeface="Calibri"/>
                <a:ea typeface="Calibri"/>
                <a:cs typeface="Calibri"/>
                <a:sym typeface="Calibri"/>
              </a:rPr>
              <a:t>In het studie van Rachlin en Green de proefdieren werden geconfronteerd met twee druksleutels. Drukken op het eerste sleutel leid tot een kleine beloning en drukken op de twede sleutel leid tot een grotere beloning. Na het drukken op en sluetel was er een wachtperiode, maar deze periode was langer voor de grote dan kleine belooning. In dit geval was er een voorkeur voor de grotere beloning ondanks het feit dat de dieren langer moesten wachten dan op de kleine beloning.</a:t>
            </a:r>
            <a:endParaRPr sz="1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Calibri"/>
              <a:buNone/>
            </a:pPr>
            <a:endParaRPr sz="17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700"/>
              <a:buFont typeface="Calibri"/>
              <a:buNone/>
            </a:pPr>
            <a:r>
              <a:rPr lang="en" sz="1700" b="0" i="0" u="none" strike="noStrike" cap="none">
                <a:solidFill>
                  <a:srgbClr val="000000"/>
                </a:solidFill>
                <a:latin typeface="Calibri"/>
                <a:ea typeface="Calibri"/>
                <a:cs typeface="Calibri"/>
                <a:sym typeface="Calibri"/>
              </a:rPr>
              <a:t>Dit en gelijkwaardig onderzoek heeft ons beter inzicht tot wat we onder zelf-controle verstaan en hoe dit eventueel kan leiden tot het aanleren van zelf-controle (bv. impulsieve of hyperactieve kinderen). Het is ook relevant voor ons begrip van verslavingen, iets dat direct te maken heeft met zelf-controle. Zo kiezen rokers vaak de onmiddellijke kleine beloning (nu een sigaret roken) en verminderen daardoor de kans op een uitgestelde grote beloning (langer en gezonder leven). Er is ook een duidelijk link met economie.</a:t>
            </a:r>
            <a:endParaRPr sz="1300" b="0" i="0" u="none" strike="noStrike" cap="none">
              <a:solidFill>
                <a:srgbClr val="000000"/>
              </a:solidFill>
              <a:latin typeface="Arial"/>
              <a:ea typeface="Arial"/>
              <a:cs typeface="Arial"/>
              <a:sym typeface="Arial"/>
            </a:endParaRPr>
          </a:p>
        </p:txBody>
      </p:sp>
      <p:sp>
        <p:nvSpPr>
          <p:cNvPr id="667" name="Google Shape;667;g82afe38b6e_2_581:notes"/>
          <p:cNvSpPr/>
          <p:nvPr/>
        </p:nvSpPr>
        <p:spPr>
          <a:xfrm>
            <a:off x="3884462" y="8685889"/>
            <a:ext cx="2971998" cy="456678"/>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84775" tIns="44075" rIns="84775" bIns="44075" anchor="b" anchorCtr="0">
            <a:noAutofit/>
          </a:bodyPr>
          <a:lstStyle/>
          <a:p>
            <a:pPr marL="0" marR="0" lvl="0" indent="0" algn="r" rtl="0">
              <a:lnSpc>
                <a:spcPct val="100000"/>
              </a:lnSpc>
              <a:spcBef>
                <a:spcPts val="0"/>
              </a:spcBef>
              <a:spcAft>
                <a:spcPts val="0"/>
              </a:spcAft>
              <a:buClr>
                <a:srgbClr val="000000"/>
              </a:buClr>
              <a:buSzPts val="1700"/>
              <a:buFont typeface="Calibri"/>
              <a:buNone/>
            </a:pPr>
            <a:fld id="{00000000-1234-1234-1234-123412341234}" type="slidenum">
              <a:rPr lang="en" sz="1700" b="0" i="0" u="none" strike="noStrike" cap="none">
                <a:solidFill>
                  <a:srgbClr val="000000"/>
                </a:solidFill>
                <a:latin typeface="Calibri"/>
                <a:ea typeface="Calibri"/>
                <a:cs typeface="Calibri"/>
                <a:sym typeface="Calibri"/>
              </a:rPr>
              <a:t>35</a:t>
            </a:fld>
            <a:endParaRPr sz="1300" b="0" i="0" u="none" strike="noStrike" cap="none">
              <a:solidFill>
                <a:srgbClr val="000000"/>
              </a:solidFill>
              <a:latin typeface="Arial"/>
              <a:ea typeface="Arial"/>
              <a:cs typeface="Arial"/>
              <a:sym typeface="Arial"/>
            </a:endParaRPr>
          </a:p>
        </p:txBody>
      </p:sp>
      <p:sp>
        <p:nvSpPr>
          <p:cNvPr id="668" name="Google Shape;668;g82afe38b6e_2_581:notes"/>
          <p:cNvSpPr txBox="1">
            <a:spLocks noGrp="1"/>
          </p:cNvSpPr>
          <p:nvPr>
            <p:ph type="body" idx="1"/>
          </p:nvPr>
        </p:nvSpPr>
        <p:spPr>
          <a:xfrm>
            <a:off x="685493" y="4342944"/>
            <a:ext cx="5485500" cy="41133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500"/>
              </a:spcBef>
              <a:spcAft>
                <a:spcPts val="0"/>
              </a:spcAft>
              <a:buClr>
                <a:schemeClr val="dk1"/>
              </a:buClr>
              <a:buSzPts val="1100"/>
              <a:buFont typeface="Arial"/>
              <a:buNone/>
            </a:pPr>
            <a:r>
              <a:rPr lang="en" sz="1200">
                <a:solidFill>
                  <a:schemeClr val="dk1"/>
                </a:solidFill>
              </a:rPr>
              <a:t>Om het Matching Law te illustreren, stel voor dat je thuis met een vriend bent. Er zijn twee alternatieve opties op het televisie: Game of Thrones en een voetbal wetstrijd. En elke opties is verbonden met een bepalde bekrachtigenswaarde: Er zijn ongeveer ses boiende moments per uur als je naar Game of Thrones kijkt en allen twee per uur als je naar het voetbal kijkt. </a:t>
            </a:r>
            <a:endParaRPr sz="1200">
              <a:solidFill>
                <a:schemeClr val="dk1"/>
              </a:solidFill>
            </a:endParaRPr>
          </a:p>
          <a:p>
            <a:pPr marL="0" lvl="0" indent="0" algn="l" rtl="0">
              <a:lnSpc>
                <a:spcPct val="115000"/>
              </a:lnSpc>
              <a:spcBef>
                <a:spcPts val="500"/>
              </a:spcBef>
              <a:spcAft>
                <a:spcPts val="0"/>
              </a:spcAft>
              <a:buClr>
                <a:schemeClr val="dk1"/>
              </a:buClr>
              <a:buSzPts val="1100"/>
              <a:buFont typeface="Arial"/>
              <a:buNone/>
            </a:pPr>
            <a:endParaRPr sz="1200">
              <a:solidFill>
                <a:schemeClr val="dk1"/>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82afe38b6e_2_5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729FCF"/>
          </a:solidFill>
          <a:ln w="25400" cap="flat" cmpd="sng">
            <a:solidFill>
              <a:srgbClr val="3465A4"/>
            </a:solidFill>
            <a:prstDash val="solid"/>
            <a:miter lim="524288"/>
            <a:headEnd type="none" w="sm" len="sm"/>
            <a:tailEnd type="none" w="sm" len="sm"/>
          </a:ln>
        </p:spPr>
      </p:sp>
      <p:sp>
        <p:nvSpPr>
          <p:cNvPr id="675" name="Google Shape;675;g82afe38b6e_2_589:notes"/>
          <p:cNvSpPr/>
          <p:nvPr/>
        </p:nvSpPr>
        <p:spPr>
          <a:xfrm>
            <a:off x="685493" y="4342944"/>
            <a:ext cx="5486994" cy="4114584"/>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86100" tIns="43050" rIns="86100" bIns="43050" anchor="t" anchorCtr="0">
            <a:noAutofit/>
          </a:bodyPr>
          <a:lstStyle/>
          <a:p>
            <a:pPr marL="0" marR="0" lvl="0" indent="0" algn="l" rtl="0">
              <a:lnSpc>
                <a:spcPct val="100000"/>
              </a:lnSpc>
              <a:spcBef>
                <a:spcPts val="0"/>
              </a:spcBef>
              <a:spcAft>
                <a:spcPts val="0"/>
              </a:spcAft>
              <a:buClr>
                <a:srgbClr val="000000"/>
              </a:buClr>
              <a:buSzPts val="1700"/>
              <a:buFont typeface="Calibri"/>
              <a:buNone/>
            </a:pPr>
            <a:endParaRPr sz="17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700"/>
              <a:buFont typeface="Calibri"/>
              <a:buNone/>
            </a:pPr>
            <a:r>
              <a:rPr lang="en" sz="1700" b="0" i="0" u="none" strike="noStrike" cap="none">
                <a:solidFill>
                  <a:srgbClr val="000000"/>
                </a:solidFill>
                <a:latin typeface="Calibri"/>
                <a:ea typeface="Calibri"/>
                <a:cs typeface="Calibri"/>
                <a:sym typeface="Calibri"/>
              </a:rPr>
              <a:t>Nu als wij de proefdieren een keuze geeft tussen een kleine en grote beloning kiezen ze allen voor de grote van de twee. Als ik je laat kiezen tussen 1 Euro of 2 Euro kies je bijna altijd voor de 2 euro. Als de proefdieren een keuze krijgen tussen een onmiddellijke kleine beloning en een uitgestelde grotere beloning, kiezen ze meestal voor de onmiddellijke beloning.</a:t>
            </a:r>
            <a:endParaRPr sz="1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Calibri"/>
              <a:buNone/>
            </a:pPr>
            <a:endParaRPr sz="17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700"/>
              <a:buFont typeface="Calibri"/>
              <a:buNone/>
            </a:pPr>
            <a:r>
              <a:rPr lang="en" sz="1700" b="0" i="0" u="none" strike="noStrike" cap="none">
                <a:solidFill>
                  <a:srgbClr val="000000"/>
                </a:solidFill>
                <a:latin typeface="Calibri"/>
                <a:ea typeface="Calibri"/>
                <a:cs typeface="Calibri"/>
                <a:sym typeface="Calibri"/>
              </a:rPr>
              <a:t>In het studie van Rachlin en Green de proefdieren werden geconfronteerd met twee druksleutels. Drukken op het eerste sleutel leid tot een kleine beloning en drukken op de twede sleutel leid tot een grotere beloning. Na het drukken op en sluetel was er een wachtperiode, maar deze periode was langer voor de grote dan kleine belooning. In dit geval was er een voorkeur voor de grotere beloning ondanks het feit dat de dieren langer moesten wachten dan op de kleine beloning.</a:t>
            </a:r>
            <a:endParaRPr sz="1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Calibri"/>
              <a:buNone/>
            </a:pPr>
            <a:endParaRPr sz="17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700"/>
              <a:buFont typeface="Calibri"/>
              <a:buNone/>
            </a:pPr>
            <a:r>
              <a:rPr lang="en" sz="1700" b="0" i="0" u="none" strike="noStrike" cap="none">
                <a:solidFill>
                  <a:srgbClr val="000000"/>
                </a:solidFill>
                <a:latin typeface="Calibri"/>
                <a:ea typeface="Calibri"/>
                <a:cs typeface="Calibri"/>
                <a:sym typeface="Calibri"/>
              </a:rPr>
              <a:t>Dit en gelijkwaardig onderzoek heeft ons beter inzicht tot wat we onder zelf-controle verstaan en hoe dit eventueel kan leiden tot het aanleren van zelf-controle (bv. impulsieve of hyperactieve kinderen). Het is ook relevant voor ons begrip van verslavingen, iets dat direct te maken heeft met zelf-controle. Zo kiezen rokers vaak de onmiddellijke kleine beloning (nu een sigaret roken) en verminderen daardoor de kans op een uitgestelde grote beloning (langer en gezonder leven). Er is ook een duidelijk link met economie.</a:t>
            </a:r>
            <a:endParaRPr sz="1300" b="0" i="0" u="none" strike="noStrike" cap="none">
              <a:solidFill>
                <a:srgbClr val="000000"/>
              </a:solidFill>
              <a:latin typeface="Arial"/>
              <a:ea typeface="Arial"/>
              <a:cs typeface="Arial"/>
              <a:sym typeface="Arial"/>
            </a:endParaRPr>
          </a:p>
        </p:txBody>
      </p:sp>
      <p:sp>
        <p:nvSpPr>
          <p:cNvPr id="676" name="Google Shape;676;g82afe38b6e_2_589:notes"/>
          <p:cNvSpPr/>
          <p:nvPr/>
        </p:nvSpPr>
        <p:spPr>
          <a:xfrm>
            <a:off x="3884462" y="8685889"/>
            <a:ext cx="2971998" cy="456678"/>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84775" tIns="44075" rIns="84775" bIns="44075" anchor="b" anchorCtr="0">
            <a:noAutofit/>
          </a:bodyPr>
          <a:lstStyle/>
          <a:p>
            <a:pPr marL="0" marR="0" lvl="0" indent="0" algn="r" rtl="0">
              <a:lnSpc>
                <a:spcPct val="100000"/>
              </a:lnSpc>
              <a:spcBef>
                <a:spcPts val="0"/>
              </a:spcBef>
              <a:spcAft>
                <a:spcPts val="0"/>
              </a:spcAft>
              <a:buClr>
                <a:srgbClr val="000000"/>
              </a:buClr>
              <a:buSzPts val="1700"/>
              <a:buFont typeface="Calibri"/>
              <a:buNone/>
            </a:pPr>
            <a:fld id="{00000000-1234-1234-1234-123412341234}" type="slidenum">
              <a:rPr lang="en" sz="1700" b="0" i="0" u="none" strike="noStrike" cap="none">
                <a:solidFill>
                  <a:srgbClr val="000000"/>
                </a:solidFill>
                <a:latin typeface="Calibri"/>
                <a:ea typeface="Calibri"/>
                <a:cs typeface="Calibri"/>
                <a:sym typeface="Calibri"/>
              </a:rPr>
              <a:t>36</a:t>
            </a:fld>
            <a:endParaRPr sz="1300" b="0" i="0" u="none" strike="noStrike" cap="none">
              <a:solidFill>
                <a:srgbClr val="000000"/>
              </a:solidFill>
              <a:latin typeface="Arial"/>
              <a:ea typeface="Arial"/>
              <a:cs typeface="Arial"/>
              <a:sym typeface="Arial"/>
            </a:endParaRPr>
          </a:p>
        </p:txBody>
      </p:sp>
      <p:sp>
        <p:nvSpPr>
          <p:cNvPr id="677" name="Google Shape;677;g82afe38b6e_2_589:notes"/>
          <p:cNvSpPr txBox="1">
            <a:spLocks noGrp="1"/>
          </p:cNvSpPr>
          <p:nvPr>
            <p:ph type="body" idx="1"/>
          </p:nvPr>
        </p:nvSpPr>
        <p:spPr>
          <a:xfrm>
            <a:off x="685493" y="4342944"/>
            <a:ext cx="5485500" cy="41133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500"/>
              </a:spcBef>
              <a:spcAft>
                <a:spcPts val="0"/>
              </a:spcAft>
              <a:buSzPts val="1100"/>
              <a:buNone/>
            </a:pPr>
            <a:r>
              <a:rPr lang="en" sz="1200">
                <a:solidFill>
                  <a:schemeClr val="dk1"/>
                </a:solidFill>
              </a:rPr>
              <a:t>Op basis van de matching law kan je nu voorspellen hoe over het uur het keuzegedrag zal verlopen. Met deze bekrachtigingsschema’s is rA (Game of Thrones) maximaal gelijk aan 6 bekrachtigingen per uur en rB (voetbal) aan 2. Daarom is rA / (rA + rB) = 6/8 = .75. Je kunt dus voorspellen dat – in principe - juille zullen ¾ van jouw tijd naar Game of Thrones en ¼ naar voetball kijken.</a:t>
            </a:r>
            <a:endParaRPr sz="13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g82afe38b6e_2_5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729FCF"/>
          </a:solidFill>
          <a:ln w="25400" cap="flat" cmpd="sng">
            <a:solidFill>
              <a:srgbClr val="3465A4"/>
            </a:solidFill>
            <a:prstDash val="solid"/>
            <a:miter lim="524288"/>
            <a:headEnd type="none" w="sm" len="sm"/>
            <a:tailEnd type="none" w="sm" len="sm"/>
          </a:ln>
        </p:spPr>
      </p:sp>
      <p:sp>
        <p:nvSpPr>
          <p:cNvPr id="686" name="Google Shape;686;g82afe38b6e_2_599:notes"/>
          <p:cNvSpPr/>
          <p:nvPr/>
        </p:nvSpPr>
        <p:spPr>
          <a:xfrm>
            <a:off x="685493" y="4342944"/>
            <a:ext cx="5487014" cy="4114592"/>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86100" tIns="43050" rIns="86100" bIns="43050" anchor="t" anchorCtr="0">
            <a:noAutofit/>
          </a:bodyPr>
          <a:lstStyle/>
          <a:p>
            <a:pPr marL="0" marR="0" lvl="0" indent="0" algn="l" rtl="0">
              <a:lnSpc>
                <a:spcPct val="100000"/>
              </a:lnSpc>
              <a:spcBef>
                <a:spcPts val="0"/>
              </a:spcBef>
              <a:spcAft>
                <a:spcPts val="0"/>
              </a:spcAft>
              <a:buClr>
                <a:srgbClr val="000000"/>
              </a:buClr>
              <a:buSzPts val="1700"/>
              <a:buFont typeface="Calibri"/>
              <a:buNone/>
            </a:pPr>
            <a:r>
              <a:rPr lang="en" sz="1700" b="0" i="0" u="none" strike="noStrike" cap="none">
                <a:solidFill>
                  <a:srgbClr val="000000"/>
                </a:solidFill>
                <a:latin typeface="Calibri"/>
                <a:ea typeface="Calibri"/>
                <a:cs typeface="Calibri"/>
                <a:sym typeface="Calibri"/>
              </a:rPr>
              <a:t>Gedrag kan ook beïnvloed worden door indirecte verbanden tussen het gedrag en prikkels in de omgeving. Neem het idee van </a:t>
            </a:r>
            <a:r>
              <a:rPr lang="en" sz="1700" b="1" i="0" u="none" strike="noStrike" cap="none">
                <a:solidFill>
                  <a:srgbClr val="000000"/>
                </a:solidFill>
                <a:latin typeface="Calibri"/>
                <a:ea typeface="Calibri"/>
                <a:cs typeface="Calibri"/>
                <a:sym typeface="Calibri"/>
              </a:rPr>
              <a:t>secundaire bekractiging</a:t>
            </a:r>
            <a:r>
              <a:rPr lang="en" sz="1700" b="0" i="0" u="none" strike="noStrike" cap="none">
                <a:solidFill>
                  <a:srgbClr val="000000"/>
                </a:solidFill>
                <a:latin typeface="Calibri"/>
                <a:ea typeface="Calibri"/>
                <a:cs typeface="Calibri"/>
                <a:sym typeface="Calibri"/>
              </a:rPr>
              <a:t>. Vroeg in het geschiedenis van leerpsychologie, maakte Hull het onderscheid tussen primaire en secundaire bekrachtigers. Primaire bekrachtigers zijn prikkels die een biologische behoefte hebben (b.v. Eten, drinken). Secundaire bekrachtigers zijn prikkels die (1) samen voorkomen met primaire bekrachtigers of (2) gebruikt kunnen worden om andere bekrachtigers te bekomen. Wij weten nu dat gedrag door het invloed van een secundaire bekrachtiger kan veranderen. Dus zij zijn evidentie voor de invloed van indirecte verbanden: een R wordt gekoppeld aan een neutrale Sr die enkel invloed heeft omdat die Sr gekoppeld is aan andere (primaire) Sr.</a:t>
            </a:r>
            <a:endParaRPr sz="1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Calibri"/>
              <a:buNone/>
            </a:pPr>
            <a:endParaRPr sz="17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700"/>
              <a:buFont typeface="Calibri"/>
              <a:buNone/>
            </a:pPr>
            <a:r>
              <a:rPr lang="en" sz="1700" b="0" i="0" u="none" strike="noStrike" cap="none">
                <a:solidFill>
                  <a:srgbClr val="000000"/>
                </a:solidFill>
                <a:latin typeface="Calibri"/>
                <a:ea typeface="Calibri"/>
                <a:cs typeface="Calibri"/>
                <a:sym typeface="Calibri"/>
              </a:rPr>
              <a:t>Bekrachtiging door prikkels die geassocieerd zijn met primaire bekrachtigers noemt men ook </a:t>
            </a:r>
            <a:r>
              <a:rPr lang="en" sz="1700" b="1" i="0" u="none" strike="noStrike" cap="none">
                <a:solidFill>
                  <a:srgbClr val="000000"/>
                </a:solidFill>
                <a:latin typeface="Calibri"/>
                <a:ea typeface="Calibri"/>
                <a:cs typeface="Calibri"/>
                <a:sym typeface="Calibri"/>
              </a:rPr>
              <a:t>geconditioneerde bekrachtiging</a:t>
            </a:r>
            <a:r>
              <a:rPr lang="en" sz="1700" b="0" i="0" u="none" strike="noStrike" cap="none">
                <a:solidFill>
                  <a:srgbClr val="000000"/>
                </a:solidFill>
                <a:latin typeface="Calibri"/>
                <a:ea typeface="Calibri"/>
                <a:cs typeface="Calibri"/>
                <a:sym typeface="Calibri"/>
              </a:rPr>
              <a:t>. Stel dat een toon gevolgd wordt door voedsel. Wij weten nu dat een dier leert om op een hendel te duwen als dit leidt tot de aanbieding van de toon. M.A.W het aanbieden van de toon bekrachtigt hendel duwen. De toon is niet op zich een bekrachtiger maar enkel omdat het vroeger geassocieerd werd met een primaire bekrachtiger. Dit wordt aangetoond door het feit dat de toon het hendel duwen enkel bekrachtigt als het vroeger werd gepaard met voedsel.</a:t>
            </a:r>
            <a:endParaRPr sz="1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Calibri"/>
              <a:buNone/>
            </a:pPr>
            <a:endParaRPr sz="17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700"/>
              <a:buFont typeface="Calibri"/>
              <a:buNone/>
            </a:pPr>
            <a:r>
              <a:rPr lang="en" sz="1700" b="0" i="0" u="none" strike="noStrike" cap="none">
                <a:solidFill>
                  <a:srgbClr val="000000"/>
                </a:solidFill>
                <a:latin typeface="Calibri"/>
                <a:ea typeface="Calibri"/>
                <a:cs typeface="Calibri"/>
                <a:sym typeface="Calibri"/>
              </a:rPr>
              <a:t>Een tweede vorm van secundaire bekrachtigers zijn prikkels die gebruikt kunnen worden om andere bekrachtigers te bekomen. Men noemt deze </a:t>
            </a:r>
            <a:r>
              <a:rPr lang="en" sz="1700" b="1" i="0" u="none" strike="noStrike" cap="none">
                <a:solidFill>
                  <a:srgbClr val="000000"/>
                </a:solidFill>
                <a:latin typeface="Calibri"/>
                <a:ea typeface="Calibri"/>
                <a:cs typeface="Calibri"/>
                <a:sym typeface="Calibri"/>
              </a:rPr>
              <a:t>token reinforcers</a:t>
            </a:r>
            <a:r>
              <a:rPr lang="en" sz="1700" b="0" i="0" u="none" strike="noStrike" cap="none">
                <a:solidFill>
                  <a:srgbClr val="000000"/>
                </a:solidFill>
                <a:latin typeface="Calibri"/>
                <a:ea typeface="Calibri"/>
                <a:cs typeface="Calibri"/>
                <a:sym typeface="Calibri"/>
              </a:rPr>
              <a:t>. Geld is een goede voorbeeld. Elke persoon zal veel dingen doen om geld te krijgen. Maar geld heeft op zich geen biologische waarde</a:t>
            </a:r>
            <a:r>
              <a:rPr lang="en" sz="1500" b="0" i="0" u="none" strike="noStrike" cap="none">
                <a:solidFill>
                  <a:srgbClr val="000000"/>
                </a:solidFill>
                <a:latin typeface="Calibri"/>
                <a:ea typeface="Calibri"/>
                <a:cs typeface="Calibri"/>
                <a:sym typeface="Calibri"/>
              </a:rPr>
              <a:t>. Het is effectief als bekrachtiger omdat het verbonden is met het bekomen van primaire bekrachtigers. Token bekrachtigers zijn net als andere geconditioneerde bekrachtigers geassocieerd met primaire bekrachtigers. Maar de relatie tussen token b</a:t>
            </a:r>
            <a:r>
              <a:rPr lang="en" sz="1700" b="0" i="0" u="none" strike="noStrike" cap="none">
                <a:solidFill>
                  <a:srgbClr val="000000"/>
                </a:solidFill>
                <a:latin typeface="Calibri"/>
                <a:ea typeface="Calibri"/>
                <a:cs typeface="Calibri"/>
                <a:sym typeface="Calibri"/>
              </a:rPr>
              <a:t>ekrachtigers en primaire bekrachtigers is speciaal. De tokens kunnen gebruikt worden om andere bekrachtigers te bekomen.</a:t>
            </a:r>
            <a:endParaRPr sz="1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000000"/>
              </a:solidFill>
              <a:latin typeface="Calibri"/>
              <a:ea typeface="Calibri"/>
              <a:cs typeface="Calibri"/>
              <a:sym typeface="Calibri"/>
            </a:endParaRPr>
          </a:p>
        </p:txBody>
      </p:sp>
      <p:sp>
        <p:nvSpPr>
          <p:cNvPr id="687" name="Google Shape;687;g82afe38b6e_2_599:notes"/>
          <p:cNvSpPr/>
          <p:nvPr/>
        </p:nvSpPr>
        <p:spPr>
          <a:xfrm>
            <a:off x="3884462" y="8685889"/>
            <a:ext cx="2972004" cy="456704"/>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84775" tIns="44075" rIns="84775" bIns="44075" anchor="b" anchorCtr="0">
            <a:noAutofit/>
          </a:bodyPr>
          <a:lstStyle/>
          <a:p>
            <a:pPr marL="0" marR="0" lvl="0" indent="0" algn="r" rtl="0">
              <a:lnSpc>
                <a:spcPct val="100000"/>
              </a:lnSpc>
              <a:spcBef>
                <a:spcPts val="0"/>
              </a:spcBef>
              <a:spcAft>
                <a:spcPts val="0"/>
              </a:spcAft>
              <a:buClr>
                <a:srgbClr val="000000"/>
              </a:buClr>
              <a:buSzPts val="1700"/>
              <a:buFont typeface="Calibri"/>
              <a:buNone/>
            </a:pPr>
            <a:fld id="{00000000-1234-1234-1234-123412341234}" type="slidenum">
              <a:rPr lang="en" sz="1700" b="0" i="0" u="none" strike="noStrike" cap="none">
                <a:solidFill>
                  <a:srgbClr val="000000"/>
                </a:solidFill>
                <a:latin typeface="Calibri"/>
                <a:ea typeface="Calibri"/>
                <a:cs typeface="Calibri"/>
                <a:sym typeface="Calibri"/>
              </a:rPr>
              <a:t>37</a:t>
            </a:fld>
            <a:endParaRPr sz="1300" b="0" i="0" u="none" strike="noStrike" cap="none">
              <a:solidFill>
                <a:srgbClr val="000000"/>
              </a:solidFill>
              <a:latin typeface="Arial"/>
              <a:ea typeface="Arial"/>
              <a:cs typeface="Arial"/>
              <a:sym typeface="Arial"/>
            </a:endParaRPr>
          </a:p>
        </p:txBody>
      </p:sp>
      <p:sp>
        <p:nvSpPr>
          <p:cNvPr id="688" name="Google Shape;688;g82afe38b6e_2_599:notes"/>
          <p:cNvSpPr txBox="1">
            <a:spLocks noGrp="1"/>
          </p:cNvSpPr>
          <p:nvPr>
            <p:ph type="body" idx="1"/>
          </p:nvPr>
        </p:nvSpPr>
        <p:spPr>
          <a:xfrm>
            <a:off x="685493" y="4342944"/>
            <a:ext cx="5485479" cy="4113174"/>
          </a:xfrm>
          <a:prstGeom prst="rect">
            <a:avLst/>
          </a:prstGeom>
          <a:noFill/>
          <a:ln>
            <a:noFill/>
          </a:ln>
        </p:spPr>
        <p:txBody>
          <a:bodyPr spcFirstLastPara="1" wrap="square" lIns="0" tIns="0" rIns="0" bIns="0" anchor="t" anchorCtr="0">
            <a:noAutofit/>
          </a:bodyPr>
          <a:lstStyle/>
          <a:p>
            <a:pPr marL="0" lvl="0" indent="0" algn="l" rtl="0">
              <a:lnSpc>
                <a:spcPct val="115000"/>
              </a:lnSpc>
              <a:spcBef>
                <a:spcPts val="500"/>
              </a:spcBef>
              <a:spcAft>
                <a:spcPts val="0"/>
              </a:spcAft>
              <a:buClr>
                <a:schemeClr val="dk1"/>
              </a:buClr>
              <a:buSzPts val="1100"/>
              <a:buFont typeface="Arial"/>
              <a:buNone/>
            </a:pPr>
            <a:r>
              <a:rPr lang="en" sz="1200">
                <a:solidFill>
                  <a:schemeClr val="dk1"/>
                </a:solidFill>
              </a:rPr>
              <a:t>Maar merk op dat de matching law enkel geldig is onder bepaalde voorwaarden. Deze wetmatigheid is enkel geldig bij variabele interval schema’s. Bij deze schema’s is het nooit zeker op welk moment het stellen van een bepaald gedrag beloond wordt. Als de twee gedragingen bekrachtigd worden volgens een fixed ratio schema dan zal het organimse enkel kiezen voor het opties dat meest bekrachtigd wordt. </a:t>
            </a:r>
            <a:endParaRPr sz="13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82afe38b6e_2_6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5" name="Google Shape;695;g82afe38b6e_2_60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 This is a Pear Deck Multiple Choice Slide. Your current options are: A: 5 euros, B: 50 euros, </a:t>
            </a:r>
            <a:endParaRPr/>
          </a:p>
          <a:p>
            <a:pPr marL="0" lvl="0" indent="0" algn="l" rtl="0">
              <a:lnSpc>
                <a:spcPct val="100000"/>
              </a:lnSpc>
              <a:spcBef>
                <a:spcPts val="0"/>
              </a:spcBef>
              <a:spcAft>
                <a:spcPts val="0"/>
              </a:spcAft>
              <a:buSzPts val="1100"/>
              <a:buNone/>
            </a:pPr>
            <a:r>
              <a:rPr lang="en"/>
              <a:t>🍐  To edit the type of question or choices, go back to the "Ask Students a Question" in the Pear Deck sidebar.</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g82afe38b6e_2_6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4" name="Google Shape;704;g82afe38b6e_2_6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 This is a Pear Deck Multiple Choice Slide. Your current options are: A: 5 euros (vandaag), B: 50 euros (maart 2021), </a:t>
            </a:r>
            <a:endParaRPr/>
          </a:p>
          <a:p>
            <a:pPr marL="0" lvl="0" indent="0" algn="l" rtl="0">
              <a:lnSpc>
                <a:spcPct val="100000"/>
              </a:lnSpc>
              <a:spcBef>
                <a:spcPts val="0"/>
              </a:spcBef>
              <a:spcAft>
                <a:spcPts val="0"/>
              </a:spcAft>
              <a:buSzPts val="1100"/>
              <a:buNone/>
            </a:pPr>
            <a:r>
              <a:rPr lang="en"/>
              <a:t>🍐  To edit the type of question or choices, go back to the "Ask Students a Question" in the Pear Deck sidebar.</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82afe38b6e_2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729FCF"/>
          </a:solidFill>
          <a:ln w="25400" cap="flat" cmpd="sng">
            <a:solidFill>
              <a:srgbClr val="3465A4"/>
            </a:solidFill>
            <a:prstDash val="solid"/>
            <a:miter lim="524288"/>
            <a:headEnd type="none" w="sm" len="sm"/>
            <a:tailEnd type="none" w="sm" len="sm"/>
          </a:ln>
        </p:spPr>
      </p:sp>
      <p:sp>
        <p:nvSpPr>
          <p:cNvPr id="132" name="Google Shape;132;g82afe38b6e_2_78:notes"/>
          <p:cNvSpPr txBox="1"/>
          <p:nvPr/>
        </p:nvSpPr>
        <p:spPr>
          <a:xfrm>
            <a:off x="685493" y="4342944"/>
            <a:ext cx="5487000" cy="4114500"/>
          </a:xfrm>
          <a:prstGeom prst="rect">
            <a:avLst/>
          </a:prstGeom>
          <a:noFill/>
          <a:ln>
            <a:noFill/>
          </a:ln>
        </p:spPr>
        <p:txBody>
          <a:bodyPr spcFirstLastPara="1" wrap="square" lIns="84775" tIns="44075" rIns="84775" bIns="44075" anchor="ctr" anchorCtr="0">
            <a:noAutofit/>
          </a:bodyPr>
          <a:lstStyle/>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000000"/>
              </a:solidFill>
              <a:latin typeface="Calibri"/>
              <a:ea typeface="Calibri"/>
              <a:cs typeface="Calibri"/>
              <a:sym typeface="Calibri"/>
            </a:endParaRPr>
          </a:p>
        </p:txBody>
      </p:sp>
      <p:sp>
        <p:nvSpPr>
          <p:cNvPr id="133" name="Google Shape;133;g82afe38b6e_2_78:notes"/>
          <p:cNvSpPr txBox="1">
            <a:spLocks noGrp="1"/>
          </p:cNvSpPr>
          <p:nvPr>
            <p:ph type="body" idx="1"/>
          </p:nvPr>
        </p:nvSpPr>
        <p:spPr>
          <a:xfrm>
            <a:off x="685493" y="4342944"/>
            <a:ext cx="5485500" cy="4113300"/>
          </a:xfrm>
          <a:prstGeom prst="rect">
            <a:avLst/>
          </a:prstGeom>
          <a:noFill/>
          <a:ln>
            <a:noFill/>
          </a:ln>
        </p:spPr>
        <p:txBody>
          <a:bodyPr spcFirstLastPara="1" wrap="square" lIns="86100" tIns="86100" rIns="86100" bIns="86100"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g82afe38b6e_2_6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729FCF"/>
          </a:solidFill>
          <a:ln w="25400" cap="flat" cmpd="sng">
            <a:solidFill>
              <a:srgbClr val="3465A4"/>
            </a:solidFill>
            <a:prstDash val="solid"/>
            <a:miter lim="524288"/>
            <a:headEnd type="none" w="sm" len="sm"/>
            <a:tailEnd type="none" w="sm" len="sm"/>
          </a:ln>
        </p:spPr>
      </p:sp>
      <p:sp>
        <p:nvSpPr>
          <p:cNvPr id="713" name="Google Shape;713;g82afe38b6e_2_623:notes"/>
          <p:cNvSpPr/>
          <p:nvPr/>
        </p:nvSpPr>
        <p:spPr>
          <a:xfrm>
            <a:off x="685493" y="4342944"/>
            <a:ext cx="5487014" cy="4114592"/>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86100" tIns="43050" rIns="86100" bIns="43050" anchor="t" anchorCtr="0">
            <a:noAutofit/>
          </a:bodyPr>
          <a:lstStyle/>
          <a:p>
            <a:pPr marL="0" marR="0" lvl="0" indent="0" algn="l" rtl="0">
              <a:lnSpc>
                <a:spcPct val="100000"/>
              </a:lnSpc>
              <a:spcBef>
                <a:spcPts val="0"/>
              </a:spcBef>
              <a:spcAft>
                <a:spcPts val="0"/>
              </a:spcAft>
              <a:buClr>
                <a:srgbClr val="000000"/>
              </a:buClr>
              <a:buSzPts val="1700"/>
              <a:buFont typeface="Calibri"/>
              <a:buNone/>
            </a:pPr>
            <a:r>
              <a:rPr lang="en" sz="1700" b="0" i="0" u="none" strike="noStrike" cap="none">
                <a:solidFill>
                  <a:srgbClr val="000000"/>
                </a:solidFill>
                <a:latin typeface="Calibri"/>
                <a:ea typeface="Calibri"/>
                <a:cs typeface="Calibri"/>
                <a:sym typeface="Calibri"/>
              </a:rPr>
              <a:t>Tot nu toe hebben we enkel gesproken over indirecte verbanden tussen R en Srs. Maar een indirecte verbanden tussen een Sd en R een kunnen ook een invloed hebben op operante conditionering. Dit blijkt uit van het studie van Colwill en Rescorla met ratten.</a:t>
            </a:r>
            <a:endParaRPr sz="1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Calibri"/>
              <a:buNone/>
            </a:pPr>
            <a:endParaRPr sz="17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700"/>
              <a:buFont typeface="Calibri"/>
              <a:buNone/>
            </a:pPr>
            <a:r>
              <a:rPr lang="en" sz="1700" b="0" i="0" u="none" strike="noStrike" cap="none">
                <a:solidFill>
                  <a:srgbClr val="000000"/>
                </a:solidFill>
                <a:latin typeface="Calibri"/>
                <a:ea typeface="Calibri"/>
                <a:cs typeface="Calibri"/>
                <a:sym typeface="Calibri"/>
              </a:rPr>
              <a:t>In een </a:t>
            </a:r>
            <a:r>
              <a:rPr lang="en" sz="1700" b="1" i="0" u="none" strike="noStrike" cap="none">
                <a:solidFill>
                  <a:srgbClr val="000000"/>
                </a:solidFill>
                <a:latin typeface="Calibri"/>
                <a:ea typeface="Calibri"/>
                <a:cs typeface="Calibri"/>
                <a:sym typeface="Calibri"/>
              </a:rPr>
              <a:t>eerste fase </a:t>
            </a:r>
            <a:r>
              <a:rPr lang="en" sz="1700" b="0" i="0" u="none" strike="noStrike" cap="none">
                <a:solidFill>
                  <a:srgbClr val="000000"/>
                </a:solidFill>
                <a:latin typeface="Calibri"/>
                <a:ea typeface="Calibri"/>
                <a:cs typeface="Calibri"/>
                <a:sym typeface="Calibri"/>
              </a:rPr>
              <a:t>werd R1 (drukken op een knop) gevolgd door voedsel (Sr1) wanneer een lichtje brandde (Sd1). Diezelfde R1 werd gevolgd door suikerwater (Sr2) wanneer een toon werd aangeboden (Sd2). In de </a:t>
            </a:r>
            <a:r>
              <a:rPr lang="en" sz="1700" b="1" i="0" u="none" strike="noStrike" cap="none">
                <a:solidFill>
                  <a:srgbClr val="000000"/>
                </a:solidFill>
                <a:latin typeface="Calibri"/>
                <a:ea typeface="Calibri"/>
                <a:cs typeface="Calibri"/>
                <a:sym typeface="Calibri"/>
              </a:rPr>
              <a:t>tweede fase </a:t>
            </a:r>
            <a:r>
              <a:rPr lang="en" sz="1700" b="0" i="0" u="none" strike="noStrike" cap="none">
                <a:solidFill>
                  <a:srgbClr val="000000"/>
                </a:solidFill>
                <a:latin typeface="Calibri"/>
                <a:ea typeface="Calibri"/>
                <a:cs typeface="Calibri"/>
                <a:sym typeface="Calibri"/>
              </a:rPr>
              <a:t>leerden de ratten dat R2 (duwen op een hendel) gevolgd werd door voedsel (Sr1) en dat R3 (trekken aan een ketting) steeds gevolgd werd door suikerwater (Sr2).</a:t>
            </a:r>
            <a:endParaRPr sz="1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Calibri"/>
              <a:buNone/>
            </a:pPr>
            <a:endParaRPr sz="17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700"/>
              <a:buFont typeface="Calibri"/>
              <a:buNone/>
            </a:pPr>
            <a:r>
              <a:rPr lang="en" sz="1700" b="0" i="0" u="none" strike="noStrike" cap="none">
                <a:solidFill>
                  <a:srgbClr val="000000"/>
                </a:solidFill>
                <a:latin typeface="Calibri"/>
                <a:ea typeface="Calibri"/>
                <a:cs typeface="Calibri"/>
                <a:sym typeface="Calibri"/>
              </a:rPr>
              <a:t>In deze tweede fase waren er geen Sds. In de testfaze moesten de ratten kiezen tussen hendel duwen en ketting treken. Wanneer ze die keuze kregen tijdens de aanbieding van het lichtje kozen ze boven kans voor hendel duwen. Tijdens het aanbieden van de toon kozen ze echter voor ketting treken. De Sd beïnvloedde de keuze van R ondanks het feit dat de twee nooit samen zijn voorgekomen maar enkel indirect gelinkt zijn via een bepaalde Sr.</a:t>
            </a:r>
            <a:endParaRPr sz="1300" b="0" i="0" u="none" strike="noStrike" cap="none">
              <a:solidFill>
                <a:srgbClr val="000000"/>
              </a:solidFill>
              <a:latin typeface="Arial"/>
              <a:ea typeface="Arial"/>
              <a:cs typeface="Arial"/>
              <a:sym typeface="Arial"/>
            </a:endParaRPr>
          </a:p>
        </p:txBody>
      </p:sp>
      <p:sp>
        <p:nvSpPr>
          <p:cNvPr id="714" name="Google Shape;714;g82afe38b6e_2_623:notes"/>
          <p:cNvSpPr/>
          <p:nvPr/>
        </p:nvSpPr>
        <p:spPr>
          <a:xfrm>
            <a:off x="3884462" y="8685889"/>
            <a:ext cx="2972004" cy="456704"/>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84775" tIns="44075" rIns="84775" bIns="44075" anchor="b" anchorCtr="0">
            <a:noAutofit/>
          </a:bodyPr>
          <a:lstStyle/>
          <a:p>
            <a:pPr marL="0" marR="0" lvl="0" indent="0" algn="r" rtl="0">
              <a:lnSpc>
                <a:spcPct val="100000"/>
              </a:lnSpc>
              <a:spcBef>
                <a:spcPts val="0"/>
              </a:spcBef>
              <a:spcAft>
                <a:spcPts val="0"/>
              </a:spcAft>
              <a:buClr>
                <a:srgbClr val="000000"/>
              </a:buClr>
              <a:buSzPts val="1700"/>
              <a:buFont typeface="Calibri"/>
              <a:buNone/>
            </a:pPr>
            <a:fld id="{00000000-1234-1234-1234-123412341234}" type="slidenum">
              <a:rPr lang="en" sz="1700" b="0" i="0" u="none" strike="noStrike" cap="none">
                <a:solidFill>
                  <a:srgbClr val="000000"/>
                </a:solidFill>
                <a:latin typeface="Calibri"/>
                <a:ea typeface="Calibri"/>
                <a:cs typeface="Calibri"/>
                <a:sym typeface="Calibri"/>
              </a:rPr>
              <a:t>40</a:t>
            </a:fld>
            <a:endParaRPr sz="1300" b="0" i="0" u="none" strike="noStrike" cap="none">
              <a:solidFill>
                <a:srgbClr val="000000"/>
              </a:solidFill>
              <a:latin typeface="Arial"/>
              <a:ea typeface="Arial"/>
              <a:cs typeface="Arial"/>
              <a:sym typeface="Arial"/>
            </a:endParaRPr>
          </a:p>
        </p:txBody>
      </p:sp>
      <p:sp>
        <p:nvSpPr>
          <p:cNvPr id="715" name="Google Shape;715;g82afe38b6e_2_623:notes"/>
          <p:cNvSpPr txBox="1">
            <a:spLocks noGrp="1"/>
          </p:cNvSpPr>
          <p:nvPr>
            <p:ph type="body" idx="1"/>
          </p:nvPr>
        </p:nvSpPr>
        <p:spPr>
          <a:xfrm>
            <a:off x="685493" y="4342944"/>
            <a:ext cx="5485479" cy="4113174"/>
          </a:xfrm>
          <a:prstGeom prst="rect">
            <a:avLst/>
          </a:prstGeom>
          <a:noFill/>
          <a:ln>
            <a:noFill/>
          </a:ln>
        </p:spPr>
        <p:txBody>
          <a:bodyPr spcFirstLastPara="1" wrap="square" lIns="0" tIns="0" rIns="0" bIns="0" anchor="t" anchorCtr="0">
            <a:noAutofit/>
          </a:bodyPr>
          <a:lstStyle/>
          <a:p>
            <a:pPr marL="0" lvl="0" indent="0" algn="l" rtl="0">
              <a:lnSpc>
                <a:spcPct val="115000"/>
              </a:lnSpc>
              <a:spcBef>
                <a:spcPts val="500"/>
              </a:spcBef>
              <a:spcAft>
                <a:spcPts val="0"/>
              </a:spcAft>
              <a:buClr>
                <a:schemeClr val="dk1"/>
              </a:buClr>
              <a:buSzPts val="1100"/>
              <a:buFont typeface="Arial"/>
              <a:buNone/>
            </a:pPr>
            <a:r>
              <a:rPr lang="en" sz="1200">
                <a:solidFill>
                  <a:schemeClr val="dk1"/>
                </a:solidFill>
              </a:rPr>
              <a:t>Nu als wij de proefdieren een keuze geeft tussen een kleine en grote beloning kiezen ze allen voor de grote van de twee. Als ik je laat kiezen tussen 1 Euro of 2 Euro kies je bijna altijd voor de 2 euro. Als de proefdieren een keuze krijgen tussen een onmiddellijke kleine beloning en een uitgestelde grotere beloning, kiezen ze meestal voor de onmiddellijke beloning.</a:t>
            </a:r>
            <a:endParaRPr sz="1200">
              <a:solidFill>
                <a:schemeClr val="dk1"/>
              </a:solidFill>
            </a:endParaRPr>
          </a:p>
          <a:p>
            <a:pPr marL="0" lvl="0" indent="0" algn="l" rtl="0">
              <a:lnSpc>
                <a:spcPct val="115000"/>
              </a:lnSpc>
              <a:spcBef>
                <a:spcPts val="500"/>
              </a:spcBef>
              <a:spcAft>
                <a:spcPts val="0"/>
              </a:spcAft>
              <a:buClr>
                <a:schemeClr val="dk1"/>
              </a:buClr>
              <a:buSzPts val="1100"/>
              <a:buFont typeface="Arial"/>
              <a:buNone/>
            </a:pPr>
            <a:r>
              <a:rPr lang="en" sz="1200">
                <a:solidFill>
                  <a:schemeClr val="dk1"/>
                </a:solidFill>
              </a:rPr>
              <a:t>In het studie van Rachlin en Green de proefdieren werden geconfronteerd met twee druksleutels. Drukken op het eerste sleutel leid tot een kleine beloning en drukken op de twede sleutel leid tot een grotere beloning. Na het drukken op en sluetel was er een wachtperiode, maar deze periode was langer voor de grote dan kleine belooning. In dit geval was er een voorkeur voor de grotere beloning ondanks het feit dat de dieren langer moesten wachten dan op de kleine beloning.</a:t>
            </a:r>
            <a:endParaRPr sz="1200">
              <a:solidFill>
                <a:schemeClr val="dk1"/>
              </a:solidFill>
            </a:endParaRPr>
          </a:p>
          <a:p>
            <a:pPr marL="0" lvl="0" indent="0" algn="l" rtl="0">
              <a:lnSpc>
                <a:spcPct val="115000"/>
              </a:lnSpc>
              <a:spcBef>
                <a:spcPts val="500"/>
              </a:spcBef>
              <a:spcAft>
                <a:spcPts val="0"/>
              </a:spcAft>
              <a:buClr>
                <a:schemeClr val="dk1"/>
              </a:buClr>
              <a:buSzPts val="1100"/>
              <a:buFont typeface="Arial"/>
              <a:buNone/>
            </a:pPr>
            <a:r>
              <a:rPr lang="en" sz="1200">
                <a:solidFill>
                  <a:schemeClr val="dk1"/>
                </a:solidFill>
              </a:rPr>
              <a:t>Dit en gelijkwaardig onderzoek heeft ons beter inzicht tot wat we onder zelf-controle verstaan en hoe dit eventueel kan leiden tot het aanleren van zelf-controle (bv. impulsieve of hyperactieve kinderen). Het is ook relevant voor ons begrip van verslavingen, iets dat direct te maken heeft met zelf-controle. Zo kiezen rokers vaak de onmiddellijke kleine beloning (nu een sigaret roken) en verminderen daardoor de kans op een uitgestelde grote beloning (langer en gezonder leven). Er is ook een duidelijk link met economie. </a:t>
            </a:r>
            <a:endParaRPr sz="1200">
              <a:solidFill>
                <a:schemeClr val="dk1"/>
              </a:solidFill>
            </a:endParaRPr>
          </a:p>
          <a:p>
            <a:pPr marL="0" lvl="0" indent="0" algn="l" rtl="0">
              <a:lnSpc>
                <a:spcPct val="100000"/>
              </a:lnSpc>
              <a:spcBef>
                <a:spcPts val="0"/>
              </a:spcBef>
              <a:spcAft>
                <a:spcPts val="0"/>
              </a:spcAft>
              <a:buSzPts val="1100"/>
              <a:buNone/>
            </a:pPr>
            <a:endParaRPr sz="130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g82afe38b6e_2_6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7" name="Google Shape;737;g82afe38b6e_2_6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g82afe38b6e_2_6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729FCF"/>
          </a:solidFill>
          <a:ln w="25400" cap="flat" cmpd="sng">
            <a:solidFill>
              <a:srgbClr val="3465A4"/>
            </a:solidFill>
            <a:prstDash val="solid"/>
            <a:miter lim="524288"/>
            <a:headEnd type="none" w="sm" len="sm"/>
            <a:tailEnd type="none" w="sm" len="sm"/>
          </a:ln>
        </p:spPr>
      </p:sp>
      <p:sp>
        <p:nvSpPr>
          <p:cNvPr id="742" name="Google Shape;742;g82afe38b6e_2_650:notes"/>
          <p:cNvSpPr/>
          <p:nvPr/>
        </p:nvSpPr>
        <p:spPr>
          <a:xfrm>
            <a:off x="685493" y="4342944"/>
            <a:ext cx="5486994" cy="4114584"/>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84775" tIns="44075" rIns="84775" bIns="44075" anchor="ctr" anchorCtr="0">
            <a:noAutofit/>
          </a:bodyPr>
          <a:lstStyle/>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000000"/>
              </a:solidFill>
              <a:latin typeface="Calibri"/>
              <a:ea typeface="Calibri"/>
              <a:cs typeface="Calibri"/>
              <a:sym typeface="Calibri"/>
            </a:endParaRPr>
          </a:p>
        </p:txBody>
      </p:sp>
      <p:sp>
        <p:nvSpPr>
          <p:cNvPr id="743" name="Google Shape;743;g82afe38b6e_2_650:notes"/>
          <p:cNvSpPr/>
          <p:nvPr/>
        </p:nvSpPr>
        <p:spPr>
          <a:xfrm>
            <a:off x="3884462" y="8685889"/>
            <a:ext cx="2971998" cy="456678"/>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84775" tIns="44075" rIns="84775" bIns="44075" anchor="b" anchorCtr="0">
            <a:noAutofit/>
          </a:bodyPr>
          <a:lstStyle/>
          <a:p>
            <a:pPr marL="0" marR="0" lvl="0" indent="0" algn="r" rtl="0">
              <a:lnSpc>
                <a:spcPct val="100000"/>
              </a:lnSpc>
              <a:spcBef>
                <a:spcPts val="0"/>
              </a:spcBef>
              <a:spcAft>
                <a:spcPts val="0"/>
              </a:spcAft>
              <a:buClr>
                <a:srgbClr val="000000"/>
              </a:buClr>
              <a:buSzPts val="1700"/>
              <a:buFont typeface="Calibri"/>
              <a:buNone/>
            </a:pPr>
            <a:fld id="{00000000-1234-1234-1234-123412341234}" type="slidenum">
              <a:rPr lang="en" sz="1700" b="0" i="0" u="none" strike="noStrike" cap="none">
                <a:solidFill>
                  <a:srgbClr val="000000"/>
                </a:solidFill>
                <a:latin typeface="Calibri"/>
                <a:ea typeface="Calibri"/>
                <a:cs typeface="Calibri"/>
                <a:sym typeface="Calibri"/>
              </a:rPr>
              <a:t>42</a:t>
            </a:fld>
            <a:endParaRPr sz="1300" b="0" i="0" u="none" strike="noStrike" cap="none">
              <a:solidFill>
                <a:srgbClr val="000000"/>
              </a:solidFill>
              <a:latin typeface="Arial"/>
              <a:ea typeface="Arial"/>
              <a:cs typeface="Arial"/>
              <a:sym typeface="Arial"/>
            </a:endParaRPr>
          </a:p>
        </p:txBody>
      </p:sp>
      <p:sp>
        <p:nvSpPr>
          <p:cNvPr id="744" name="Google Shape;744;g82afe38b6e_2_650:notes"/>
          <p:cNvSpPr txBox="1">
            <a:spLocks noGrp="1"/>
          </p:cNvSpPr>
          <p:nvPr>
            <p:ph type="body" idx="1"/>
          </p:nvPr>
        </p:nvSpPr>
        <p:spPr>
          <a:xfrm>
            <a:off x="685493" y="4342944"/>
            <a:ext cx="5485500" cy="4113300"/>
          </a:xfrm>
          <a:prstGeom prst="rect">
            <a:avLst/>
          </a:prstGeom>
          <a:noFill/>
          <a:ln>
            <a:noFill/>
          </a:ln>
        </p:spPr>
        <p:txBody>
          <a:bodyPr spcFirstLastPara="1" wrap="square" lIns="86100" tIns="86100" rIns="86100" bIns="86100" anchor="t" anchorCtr="0">
            <a:noAutofit/>
          </a:bodyPr>
          <a:lstStyle/>
          <a:p>
            <a:pPr marL="0" lvl="0" indent="0" algn="l" rtl="0">
              <a:lnSpc>
                <a:spcPct val="115000"/>
              </a:lnSpc>
              <a:spcBef>
                <a:spcPts val="500"/>
              </a:spcBef>
              <a:spcAft>
                <a:spcPts val="0"/>
              </a:spcAft>
              <a:buClr>
                <a:schemeClr val="dk1"/>
              </a:buClr>
              <a:buSzPts val="1100"/>
              <a:buFont typeface="Arial"/>
              <a:buNone/>
            </a:pPr>
            <a:r>
              <a:rPr lang="en" sz="1200">
                <a:solidFill>
                  <a:schemeClr val="dk1"/>
                </a:solidFill>
              </a:rPr>
              <a:t>Gedrag kan ook beïnvloed worden door indirecte verbanden tussen het gedrag en prikkels in de omgeving. Neem het idee van </a:t>
            </a:r>
            <a:r>
              <a:rPr lang="en" sz="1200" b="1">
                <a:solidFill>
                  <a:schemeClr val="dk1"/>
                </a:solidFill>
              </a:rPr>
              <a:t>secundaire bekractiging</a:t>
            </a:r>
            <a:r>
              <a:rPr lang="en" sz="1200">
                <a:solidFill>
                  <a:schemeClr val="dk1"/>
                </a:solidFill>
              </a:rPr>
              <a:t>. Vroeg in het geschiedenis van leerpsychologie, maakte Hull het onderscheid tussen primaire en secundaire bekrachtigers. Primaire bekrachtigers zijn prikkels die een biologische behoefte hebben (b.v. Eten, drinken). </a:t>
            </a:r>
            <a:endParaRPr sz="1200">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82afe38b6e_2_6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729FCF"/>
          </a:solidFill>
          <a:ln w="25400" cap="flat" cmpd="sng">
            <a:solidFill>
              <a:srgbClr val="3465A4"/>
            </a:solidFill>
            <a:prstDash val="solid"/>
            <a:miter lim="524288"/>
            <a:headEnd type="none" w="sm" len="sm"/>
            <a:tailEnd type="none" w="sm" len="sm"/>
          </a:ln>
        </p:spPr>
      </p:sp>
      <p:sp>
        <p:nvSpPr>
          <p:cNvPr id="752" name="Google Shape;752;g82afe38b6e_2_659:notes"/>
          <p:cNvSpPr/>
          <p:nvPr/>
        </p:nvSpPr>
        <p:spPr>
          <a:xfrm>
            <a:off x="685493" y="4342944"/>
            <a:ext cx="5487014" cy="4114592"/>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84775" tIns="44075" rIns="84775" bIns="44075" anchor="ctr" anchorCtr="0">
            <a:noAutofit/>
          </a:bodyPr>
          <a:lstStyle/>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000000"/>
              </a:solidFill>
              <a:latin typeface="Calibri"/>
              <a:ea typeface="Calibri"/>
              <a:cs typeface="Calibri"/>
              <a:sym typeface="Calibri"/>
            </a:endParaRPr>
          </a:p>
        </p:txBody>
      </p:sp>
      <p:sp>
        <p:nvSpPr>
          <p:cNvPr id="753" name="Google Shape;753;g82afe38b6e_2_659:notes"/>
          <p:cNvSpPr/>
          <p:nvPr/>
        </p:nvSpPr>
        <p:spPr>
          <a:xfrm>
            <a:off x="3884462" y="8685889"/>
            <a:ext cx="2972004" cy="456704"/>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84775" tIns="44075" rIns="84775" bIns="44075" anchor="b" anchorCtr="0">
            <a:noAutofit/>
          </a:bodyPr>
          <a:lstStyle/>
          <a:p>
            <a:pPr marL="0" marR="0" lvl="0" indent="0" algn="r" rtl="0">
              <a:lnSpc>
                <a:spcPct val="100000"/>
              </a:lnSpc>
              <a:spcBef>
                <a:spcPts val="0"/>
              </a:spcBef>
              <a:spcAft>
                <a:spcPts val="0"/>
              </a:spcAft>
              <a:buClr>
                <a:srgbClr val="000000"/>
              </a:buClr>
              <a:buSzPts val="1700"/>
              <a:buFont typeface="Calibri"/>
              <a:buNone/>
            </a:pPr>
            <a:fld id="{00000000-1234-1234-1234-123412341234}" type="slidenum">
              <a:rPr lang="en" sz="1700" b="0" i="0" u="none" strike="noStrike" cap="none">
                <a:solidFill>
                  <a:srgbClr val="000000"/>
                </a:solidFill>
                <a:latin typeface="Calibri"/>
                <a:ea typeface="Calibri"/>
                <a:cs typeface="Calibri"/>
                <a:sym typeface="Calibri"/>
              </a:rPr>
              <a:t>43</a:t>
            </a:fld>
            <a:endParaRPr sz="1300" b="0" i="0" u="none" strike="noStrike" cap="none">
              <a:solidFill>
                <a:srgbClr val="000000"/>
              </a:solidFill>
              <a:latin typeface="Arial"/>
              <a:ea typeface="Arial"/>
              <a:cs typeface="Arial"/>
              <a:sym typeface="Arial"/>
            </a:endParaRPr>
          </a:p>
        </p:txBody>
      </p:sp>
      <p:sp>
        <p:nvSpPr>
          <p:cNvPr id="754" name="Google Shape;754;g82afe38b6e_2_659:notes"/>
          <p:cNvSpPr txBox="1">
            <a:spLocks noGrp="1"/>
          </p:cNvSpPr>
          <p:nvPr>
            <p:ph type="body" idx="1"/>
          </p:nvPr>
        </p:nvSpPr>
        <p:spPr>
          <a:xfrm>
            <a:off x="685493" y="4342944"/>
            <a:ext cx="5485479" cy="4113174"/>
          </a:xfrm>
          <a:prstGeom prst="rect">
            <a:avLst/>
          </a:prstGeom>
          <a:noFill/>
          <a:ln>
            <a:noFill/>
          </a:ln>
        </p:spPr>
        <p:txBody>
          <a:bodyPr spcFirstLastPara="1" wrap="square" lIns="86100" tIns="86100" rIns="86100" bIns="86100" anchor="t" anchorCtr="0">
            <a:noAutofit/>
          </a:bodyPr>
          <a:lstStyle/>
          <a:p>
            <a:pPr marL="0" lvl="0" indent="0" algn="l" rtl="0">
              <a:lnSpc>
                <a:spcPct val="115000"/>
              </a:lnSpc>
              <a:spcBef>
                <a:spcPts val="500"/>
              </a:spcBef>
              <a:spcAft>
                <a:spcPts val="0"/>
              </a:spcAft>
              <a:buClr>
                <a:schemeClr val="dk1"/>
              </a:buClr>
              <a:buSzPts val="1100"/>
              <a:buFont typeface="Arial"/>
              <a:buNone/>
            </a:pPr>
            <a:r>
              <a:rPr lang="en" sz="1200">
                <a:solidFill>
                  <a:schemeClr val="dk1"/>
                </a:solidFill>
              </a:rPr>
              <a:t>Secundaire bekrachtigers zijn prikkels die (1) samen voorkomen met primaire bekrachtigers of (2) gebruikt kunnen worden om andere bekrachtigers te bekomen. Wij weten nu dat gedrag door het invloed van een secundaire bekrachtiger kan veranderen. Dus zij zijn evidentie voor de invloed van indirecte verbanden: een R wordt gekoppeld aan een neutrale Sr die enkel invloed heeft omdat die Sr gekoppeld is aan andere (primaire) Sr.</a:t>
            </a:r>
            <a:endParaRPr sz="1200">
              <a:solidFill>
                <a:schemeClr val="dk1"/>
              </a:solidFill>
            </a:endParaRPr>
          </a:p>
          <a:p>
            <a:pPr marL="0" lvl="0" indent="0" algn="l" rtl="0">
              <a:lnSpc>
                <a:spcPct val="115000"/>
              </a:lnSpc>
              <a:spcBef>
                <a:spcPts val="500"/>
              </a:spcBef>
              <a:spcAft>
                <a:spcPts val="0"/>
              </a:spcAft>
              <a:buClr>
                <a:schemeClr val="dk1"/>
              </a:buClr>
              <a:buSzPts val="1100"/>
              <a:buFont typeface="Arial"/>
              <a:buNone/>
            </a:pPr>
            <a:r>
              <a:rPr lang="en" sz="1200">
                <a:solidFill>
                  <a:schemeClr val="dk1"/>
                </a:solidFill>
              </a:rPr>
              <a:t>Bekrachtiging door prikkels die geassocieerd zijn met primaire bekrachtigers noemt men ook </a:t>
            </a:r>
            <a:r>
              <a:rPr lang="en" sz="1200" b="1">
                <a:solidFill>
                  <a:schemeClr val="dk1"/>
                </a:solidFill>
              </a:rPr>
              <a:t>geconditioneerde bekrachtiging</a:t>
            </a:r>
            <a:r>
              <a:rPr lang="en" sz="1200">
                <a:solidFill>
                  <a:schemeClr val="dk1"/>
                </a:solidFill>
              </a:rPr>
              <a:t>. Stel dat een toon gevolgd wordt door voedsel. Wij weten nu dat een dier leert om op een hendel te duwen als dit leidt tot de aanbieding van de toon. M.A.W het aanbieden van de toon bekrachtigt hendel duwen. De toon is niet op zich een bekrachtiger maar enkel omdat het vroeger geassocieerd werd met een primaire bekrachtiger. Dit wordt aangetoond door het feit dat de toon het hendel duwen enkel bekrachtigt als het vroeger werd gepaard met voedsel.</a:t>
            </a:r>
            <a:endParaRPr sz="1200">
              <a:solidFill>
                <a:schemeClr val="dk1"/>
              </a:solidFill>
            </a:endParaRPr>
          </a:p>
          <a:p>
            <a:pPr marL="0" lvl="0" indent="0" algn="l" rtl="0">
              <a:lnSpc>
                <a:spcPct val="115000"/>
              </a:lnSpc>
              <a:spcBef>
                <a:spcPts val="500"/>
              </a:spcBef>
              <a:spcAft>
                <a:spcPts val="0"/>
              </a:spcAft>
              <a:buClr>
                <a:schemeClr val="dk1"/>
              </a:buClr>
              <a:buSzPts val="1100"/>
              <a:buFont typeface="Arial"/>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82afe38b6e_2_6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729FCF"/>
          </a:solidFill>
          <a:ln w="25400" cap="flat" cmpd="sng">
            <a:solidFill>
              <a:srgbClr val="3465A4"/>
            </a:solidFill>
            <a:prstDash val="solid"/>
            <a:miter lim="524288"/>
            <a:headEnd type="none" w="sm" len="sm"/>
            <a:tailEnd type="none" w="sm" len="sm"/>
          </a:ln>
        </p:spPr>
      </p:sp>
      <p:sp>
        <p:nvSpPr>
          <p:cNvPr id="772" name="Google Shape;772;g82afe38b6e_2_678:notes"/>
          <p:cNvSpPr/>
          <p:nvPr/>
        </p:nvSpPr>
        <p:spPr>
          <a:xfrm>
            <a:off x="685493" y="4342944"/>
            <a:ext cx="5486994" cy="4114584"/>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84775" tIns="44075" rIns="84775" bIns="44075" anchor="ctr" anchorCtr="0">
            <a:noAutofit/>
          </a:bodyPr>
          <a:lstStyle/>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000000"/>
              </a:solidFill>
              <a:latin typeface="Calibri"/>
              <a:ea typeface="Calibri"/>
              <a:cs typeface="Calibri"/>
              <a:sym typeface="Calibri"/>
            </a:endParaRPr>
          </a:p>
        </p:txBody>
      </p:sp>
      <p:sp>
        <p:nvSpPr>
          <p:cNvPr id="773" name="Google Shape;773;g82afe38b6e_2_678:notes"/>
          <p:cNvSpPr/>
          <p:nvPr/>
        </p:nvSpPr>
        <p:spPr>
          <a:xfrm>
            <a:off x="3884462" y="8685889"/>
            <a:ext cx="2971998" cy="456678"/>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84775" tIns="44075" rIns="84775" bIns="44075" anchor="b" anchorCtr="0">
            <a:noAutofit/>
          </a:bodyPr>
          <a:lstStyle/>
          <a:p>
            <a:pPr marL="0" marR="0" lvl="0" indent="0" algn="r" rtl="0">
              <a:lnSpc>
                <a:spcPct val="100000"/>
              </a:lnSpc>
              <a:spcBef>
                <a:spcPts val="0"/>
              </a:spcBef>
              <a:spcAft>
                <a:spcPts val="0"/>
              </a:spcAft>
              <a:buClr>
                <a:srgbClr val="000000"/>
              </a:buClr>
              <a:buSzPts val="1700"/>
              <a:buFont typeface="Calibri"/>
              <a:buNone/>
            </a:pPr>
            <a:fld id="{00000000-1234-1234-1234-123412341234}" type="slidenum">
              <a:rPr lang="en" sz="1700" b="0" i="0" u="none" strike="noStrike" cap="none">
                <a:solidFill>
                  <a:srgbClr val="000000"/>
                </a:solidFill>
                <a:latin typeface="Calibri"/>
                <a:ea typeface="Calibri"/>
                <a:cs typeface="Calibri"/>
                <a:sym typeface="Calibri"/>
              </a:rPr>
              <a:t>44</a:t>
            </a:fld>
            <a:endParaRPr sz="1300" b="0" i="0" u="none" strike="noStrike" cap="none">
              <a:solidFill>
                <a:srgbClr val="000000"/>
              </a:solidFill>
              <a:latin typeface="Arial"/>
              <a:ea typeface="Arial"/>
              <a:cs typeface="Arial"/>
              <a:sym typeface="Arial"/>
            </a:endParaRPr>
          </a:p>
        </p:txBody>
      </p:sp>
      <p:sp>
        <p:nvSpPr>
          <p:cNvPr id="774" name="Google Shape;774;g82afe38b6e_2_678:notes"/>
          <p:cNvSpPr txBox="1">
            <a:spLocks noGrp="1"/>
          </p:cNvSpPr>
          <p:nvPr>
            <p:ph type="body" idx="1"/>
          </p:nvPr>
        </p:nvSpPr>
        <p:spPr>
          <a:xfrm>
            <a:off x="685493" y="4342944"/>
            <a:ext cx="5485500" cy="4113300"/>
          </a:xfrm>
          <a:prstGeom prst="rect">
            <a:avLst/>
          </a:prstGeom>
          <a:noFill/>
          <a:ln>
            <a:noFill/>
          </a:ln>
        </p:spPr>
        <p:txBody>
          <a:bodyPr spcFirstLastPara="1" wrap="square" lIns="86100" tIns="86100" rIns="86100" bIns="86100" anchor="t" anchorCtr="0">
            <a:noAutofit/>
          </a:bodyPr>
          <a:lstStyle/>
          <a:p>
            <a:pPr marL="0" lvl="0" indent="0" algn="l" rtl="0">
              <a:lnSpc>
                <a:spcPct val="115000"/>
              </a:lnSpc>
              <a:spcBef>
                <a:spcPts val="500"/>
              </a:spcBef>
              <a:spcAft>
                <a:spcPts val="0"/>
              </a:spcAft>
              <a:buClr>
                <a:schemeClr val="dk1"/>
              </a:buClr>
              <a:buSzPts val="1100"/>
              <a:buFont typeface="Arial"/>
              <a:buNone/>
            </a:pPr>
            <a:r>
              <a:rPr lang="en" sz="1200">
                <a:solidFill>
                  <a:schemeClr val="dk1"/>
                </a:solidFill>
              </a:rPr>
              <a:t>Een tweede vorm van secundaire bekrachtigers zijn prikkels die gebruikt kunnen worden om andere bekrachtigers te bekomen. Men noemt deze </a:t>
            </a:r>
            <a:r>
              <a:rPr lang="en" sz="1200" b="1">
                <a:solidFill>
                  <a:schemeClr val="dk1"/>
                </a:solidFill>
              </a:rPr>
              <a:t>token reinforcers</a:t>
            </a:r>
            <a:r>
              <a:rPr lang="en" sz="1200">
                <a:solidFill>
                  <a:schemeClr val="dk1"/>
                </a:solidFill>
              </a:rPr>
              <a:t>. Geld is een goede voorbeeld. Elke persoon zal veel dingen doen om geld te krijgen. Maar geld heeft op zich geen biologische waarde. Het is effectief als bekrachtiger omdat het verbonden is met het bekomen van primaire bekrachtigers. Token bekrachtigers zijn net als andere geconditioneerde bekrachtigers geassocieerd met primaire bekrachtigers. Maar de relatie tussen token bekrachtigers en primaire bekrachtigers is speciaal. De tokens kunnen gebruikt worden om andere bekrachtigers te bekomen.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g82afe38b6e_2_6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2" name="Google Shape;782;g82afe38b6e_2_6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g82afe38b6e_2_6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7" name="Google Shape;787;g82afe38b6e_2_6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 This is a Pear Deck Multiple Choice Slide. Your current options are: A: De aap, B: De kleine steen, C: De komkommer, D: De druiven, </a:t>
            </a:r>
            <a:endParaRPr/>
          </a:p>
          <a:p>
            <a:pPr marL="0" lvl="0" indent="0" algn="l" rtl="0">
              <a:lnSpc>
                <a:spcPct val="100000"/>
              </a:lnSpc>
              <a:spcBef>
                <a:spcPts val="0"/>
              </a:spcBef>
              <a:spcAft>
                <a:spcPts val="0"/>
              </a:spcAft>
              <a:buSzPts val="1100"/>
              <a:buNone/>
            </a:pPr>
            <a:r>
              <a:rPr lang="en"/>
              <a:t>🍐  To edit the type of question or choices, go back to the "Ask Students a Question" in the Pear Deck sidebar.</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g82afe38b6e_2_6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5" name="Google Shape;795;g82afe38b6e_2_69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 This is a Pear Deck Multiple Choice Slide. Your current options are: A: geld, B: voedsel, C: seks, D: pijn in de rug, </a:t>
            </a:r>
            <a:endParaRPr/>
          </a:p>
          <a:p>
            <a:pPr marL="0" lvl="0" indent="0" algn="l" rtl="0">
              <a:lnSpc>
                <a:spcPct val="100000"/>
              </a:lnSpc>
              <a:spcBef>
                <a:spcPts val="0"/>
              </a:spcBef>
              <a:spcAft>
                <a:spcPts val="0"/>
              </a:spcAft>
              <a:buSzPts val="1100"/>
              <a:buNone/>
            </a:pPr>
            <a:r>
              <a:rPr lang="en"/>
              <a:t>🍐  To edit the type of question or choices, go back to the "Ask Students a Question" in the Pear Deck sidebar.</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g82afe38b6e_2_7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3" name="Google Shape;803;g82afe38b6e_2_70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 This is a Pear Deck Multiple Choice Slide. Your current options are: A: </a:t>
            </a:r>
            <a:r>
              <a:rPr lang="en" sz="1100" b="0" i="0" u="none" strike="noStrike" cap="none">
                <a:solidFill>
                  <a:srgbClr val="000000"/>
                </a:solidFill>
                <a:latin typeface="Arial"/>
                <a:ea typeface="Arial"/>
                <a:cs typeface="Arial"/>
                <a:sym typeface="Arial"/>
              </a:rPr>
              <a:t>Concurrent chain procedures</a:t>
            </a:r>
            <a:r>
              <a:rPr lang="en"/>
              <a:t>, B: </a:t>
            </a:r>
            <a:r>
              <a:rPr lang="en" sz="1100" b="0" i="0" u="none" strike="noStrike" cap="none">
                <a:solidFill>
                  <a:srgbClr val="000000"/>
                </a:solidFill>
                <a:latin typeface="Arial"/>
                <a:ea typeface="Arial"/>
                <a:cs typeface="Arial"/>
                <a:sym typeface="Arial"/>
              </a:rPr>
              <a:t>Continue bekrachtiging</a:t>
            </a:r>
            <a:r>
              <a:rPr lang="en"/>
              <a:t>, C: </a:t>
            </a:r>
            <a:r>
              <a:rPr lang="en" sz="1100" b="0" i="0" u="none" strike="noStrike" cap="none">
                <a:solidFill>
                  <a:srgbClr val="000000"/>
                </a:solidFill>
                <a:latin typeface="Arial"/>
                <a:ea typeface="Arial"/>
                <a:cs typeface="Arial"/>
                <a:sym typeface="Arial"/>
              </a:rPr>
              <a:t>Continue bestraffing</a:t>
            </a:r>
            <a:r>
              <a:rPr lang="en"/>
              <a:t>, D: </a:t>
            </a:r>
            <a:r>
              <a:rPr lang="en" sz="1100" b="0" i="0" u="none" strike="noStrike" cap="none">
                <a:solidFill>
                  <a:srgbClr val="000000"/>
                </a:solidFill>
                <a:latin typeface="Arial"/>
                <a:ea typeface="Arial"/>
                <a:cs typeface="Arial"/>
                <a:sym typeface="Arial"/>
              </a:rPr>
              <a:t>Partiele bekrachtiging</a:t>
            </a:r>
            <a:r>
              <a:rPr lang="en"/>
              <a:t>, </a:t>
            </a:r>
            <a:endParaRPr/>
          </a:p>
          <a:p>
            <a:pPr marL="0" lvl="0" indent="0" algn="l" rtl="0">
              <a:lnSpc>
                <a:spcPct val="100000"/>
              </a:lnSpc>
              <a:spcBef>
                <a:spcPts val="0"/>
              </a:spcBef>
              <a:spcAft>
                <a:spcPts val="0"/>
              </a:spcAft>
              <a:buSzPts val="1100"/>
              <a:buNone/>
            </a:pPr>
            <a:r>
              <a:rPr lang="en"/>
              <a:t>🍐  To edit the type of question or choices, go back to the "Ask Students a Question" in the Pear Deck sidebar.</a:t>
            </a:r>
            <a:endParaRPr/>
          </a:p>
          <a:p>
            <a:pPr marL="0" lvl="0" indent="0" algn="l" rtl="0">
              <a:lnSpc>
                <a:spcPct val="100000"/>
              </a:lnSpc>
              <a:spcBef>
                <a:spcPts val="0"/>
              </a:spcBef>
              <a:spcAft>
                <a:spcPts val="0"/>
              </a:spcAft>
              <a:buSzPts val="1100"/>
              <a:buNone/>
            </a:pPr>
            <a:r>
              <a:rPr lang="en"/>
              <a:t/>
            </a:r>
            <a:br>
              <a:rPr lang="en"/>
            </a:b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g82afe38b6e_2_7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729FCF"/>
          </a:solidFill>
          <a:ln w="25400" cap="flat" cmpd="sng">
            <a:solidFill>
              <a:srgbClr val="3465A4"/>
            </a:solidFill>
            <a:prstDash val="solid"/>
            <a:miter lim="524288"/>
            <a:headEnd type="none" w="sm" len="sm"/>
            <a:tailEnd type="none" w="sm" len="sm"/>
          </a:ln>
        </p:spPr>
      </p:sp>
      <p:sp>
        <p:nvSpPr>
          <p:cNvPr id="811" name="Google Shape;811;g82afe38b6e_2_712:notes"/>
          <p:cNvSpPr/>
          <p:nvPr/>
        </p:nvSpPr>
        <p:spPr>
          <a:xfrm>
            <a:off x="685493" y="4342944"/>
            <a:ext cx="5487014" cy="4114592"/>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86100" tIns="43050" rIns="86100" bIns="43050" anchor="t" anchorCtr="0">
            <a:noAutofit/>
          </a:bodyPr>
          <a:lstStyle/>
          <a:p>
            <a:pPr marL="0" marR="0" lvl="0" indent="0" algn="l" rtl="0">
              <a:lnSpc>
                <a:spcPct val="100000"/>
              </a:lnSpc>
              <a:spcBef>
                <a:spcPts val="0"/>
              </a:spcBef>
              <a:spcAft>
                <a:spcPts val="0"/>
              </a:spcAft>
              <a:buClr>
                <a:srgbClr val="000000"/>
              </a:buClr>
              <a:buSzPts val="1700"/>
              <a:buFont typeface="Calibri"/>
              <a:buNone/>
            </a:pPr>
            <a:r>
              <a:rPr lang="en" sz="1700" b="0" i="0" u="none" strike="noStrike" cap="none">
                <a:solidFill>
                  <a:srgbClr val="000000"/>
                </a:solidFill>
                <a:latin typeface="Calibri"/>
                <a:ea typeface="Calibri"/>
                <a:cs typeface="Calibri"/>
                <a:sym typeface="Calibri"/>
              </a:rPr>
              <a:t>Bv. Neem een situatie waar eerst een R of Sr alleen aanwezig werd. Dit initale ervaring met de R or Sr kunt beinvloeden het latere leren van het verband tussen de R en Sr.</a:t>
            </a:r>
            <a:endParaRPr sz="1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Calibri"/>
              <a:buNone/>
            </a:pPr>
            <a:endParaRPr sz="17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700"/>
              <a:buFont typeface="Calibri"/>
              <a:buNone/>
            </a:pPr>
            <a:r>
              <a:rPr lang="en" sz="1700" b="0" i="0" u="none" strike="noStrike" cap="none">
                <a:solidFill>
                  <a:srgbClr val="000000"/>
                </a:solidFill>
                <a:latin typeface="Calibri"/>
                <a:ea typeface="Calibri"/>
                <a:cs typeface="Calibri"/>
                <a:sym typeface="Calibri"/>
              </a:rPr>
              <a:t>Een goede voorbeeld is </a:t>
            </a:r>
            <a:r>
              <a:rPr lang="en" sz="1700" b="1" i="0" u="none" strike="noStrike" cap="none">
                <a:solidFill>
                  <a:srgbClr val="000000"/>
                </a:solidFill>
                <a:latin typeface="Calibri"/>
                <a:ea typeface="Calibri"/>
                <a:cs typeface="Calibri"/>
                <a:sym typeface="Calibri"/>
              </a:rPr>
              <a:t>aangeleerde hulpeloosheid</a:t>
            </a:r>
            <a:r>
              <a:rPr lang="en" sz="1700" b="0" i="0" u="none" strike="noStrike" cap="none">
                <a:solidFill>
                  <a:srgbClr val="000000"/>
                </a:solidFill>
                <a:latin typeface="Calibri"/>
                <a:ea typeface="Calibri"/>
                <a:cs typeface="Calibri"/>
                <a:sym typeface="Calibri"/>
              </a:rPr>
              <a:t>. Om dit te betere illustraten, neem het experiment van Seligman &amp; Maier. Hier werden twee groepen honden blootgesteld aan een experiment dat in twee fases ingedeeld was. In het eerste fase wordt een elektrische schok toegediend aan één groep honden. Dit schok stopte wanneer de honden drukten op een hendel. De twede groep krijgen ook een schok maar ze kunnen niks doen om het te ontsnapping. In deze groep wordt er dus een niet-contingente relatie tussen hendel duwen en schok.</a:t>
            </a:r>
            <a:endParaRPr sz="1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Calibri"/>
              <a:buNone/>
            </a:pPr>
            <a:endParaRPr sz="17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700"/>
              <a:buFont typeface="Calibri"/>
              <a:buNone/>
            </a:pPr>
            <a:r>
              <a:rPr lang="en" sz="1700" b="0" i="0" u="none" strike="noStrike" cap="none">
                <a:solidFill>
                  <a:srgbClr val="000000"/>
                </a:solidFill>
                <a:latin typeface="Calibri"/>
                <a:ea typeface="Calibri"/>
                <a:cs typeface="Calibri"/>
                <a:sym typeface="Calibri"/>
              </a:rPr>
              <a:t>Tijdens een tweede fase moeten beide groepen een vermijden gedrag aanleren (spring van een kant van het shuttle box tot het andere). Dit wordt wel door de eerste maar niet door de tweede groep aangeleerd. Deze bevindingen hebben geleid tot nieuwe inzichten in depressie. Zij tonen ook dat mensen en andere dieren niet enkel kunnen leren dat verbanden aanwezig zijn maar ook dat verbanden afwezig zijn.</a:t>
            </a:r>
            <a:endParaRPr sz="1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000000"/>
              </a:solidFill>
              <a:latin typeface="Calibri"/>
              <a:ea typeface="Calibri"/>
              <a:cs typeface="Calibri"/>
              <a:sym typeface="Calibri"/>
            </a:endParaRPr>
          </a:p>
        </p:txBody>
      </p:sp>
      <p:sp>
        <p:nvSpPr>
          <p:cNvPr id="812" name="Google Shape;812;g82afe38b6e_2_712:notes"/>
          <p:cNvSpPr/>
          <p:nvPr/>
        </p:nvSpPr>
        <p:spPr>
          <a:xfrm>
            <a:off x="3884462" y="8685889"/>
            <a:ext cx="2972004" cy="456704"/>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84775" tIns="44075" rIns="84775" bIns="44075" anchor="b" anchorCtr="0">
            <a:noAutofit/>
          </a:bodyPr>
          <a:lstStyle/>
          <a:p>
            <a:pPr marL="0" marR="0" lvl="0" indent="0" algn="r" rtl="0">
              <a:lnSpc>
                <a:spcPct val="100000"/>
              </a:lnSpc>
              <a:spcBef>
                <a:spcPts val="0"/>
              </a:spcBef>
              <a:spcAft>
                <a:spcPts val="0"/>
              </a:spcAft>
              <a:buClr>
                <a:srgbClr val="000000"/>
              </a:buClr>
              <a:buSzPts val="1700"/>
              <a:buFont typeface="Calibri"/>
              <a:buNone/>
            </a:pPr>
            <a:fld id="{00000000-1234-1234-1234-123412341234}" type="slidenum">
              <a:rPr lang="en" sz="1700" b="0" i="0" u="none" strike="noStrike" cap="none">
                <a:solidFill>
                  <a:srgbClr val="000000"/>
                </a:solidFill>
                <a:latin typeface="Calibri"/>
                <a:ea typeface="Calibri"/>
                <a:cs typeface="Calibri"/>
                <a:sym typeface="Calibri"/>
              </a:rPr>
              <a:t>49</a:t>
            </a:fld>
            <a:endParaRPr sz="1300" b="0" i="0" u="none" strike="noStrike" cap="none">
              <a:solidFill>
                <a:srgbClr val="000000"/>
              </a:solidFill>
              <a:latin typeface="Arial"/>
              <a:ea typeface="Arial"/>
              <a:cs typeface="Arial"/>
              <a:sym typeface="Arial"/>
            </a:endParaRPr>
          </a:p>
        </p:txBody>
      </p:sp>
      <p:sp>
        <p:nvSpPr>
          <p:cNvPr id="813" name="Google Shape;813;g82afe38b6e_2_712:notes"/>
          <p:cNvSpPr txBox="1">
            <a:spLocks noGrp="1"/>
          </p:cNvSpPr>
          <p:nvPr>
            <p:ph type="body" idx="1"/>
          </p:nvPr>
        </p:nvSpPr>
        <p:spPr>
          <a:xfrm>
            <a:off x="685493" y="4342944"/>
            <a:ext cx="5485479" cy="4113174"/>
          </a:xfrm>
          <a:prstGeom prst="rect">
            <a:avLst/>
          </a:prstGeom>
          <a:noFill/>
          <a:ln>
            <a:noFill/>
          </a:ln>
        </p:spPr>
        <p:txBody>
          <a:bodyPr spcFirstLastPara="1" wrap="square" lIns="0" tIns="0" rIns="0" bIns="0" anchor="t" anchorCtr="0">
            <a:noAutofit/>
          </a:bodyPr>
          <a:lstStyle/>
          <a:p>
            <a:pPr marL="0" lvl="0" indent="0" algn="l" rtl="0">
              <a:lnSpc>
                <a:spcPct val="115000"/>
              </a:lnSpc>
              <a:spcBef>
                <a:spcPts val="500"/>
              </a:spcBef>
              <a:spcAft>
                <a:spcPts val="0"/>
              </a:spcAft>
              <a:buClr>
                <a:schemeClr val="dk1"/>
              </a:buClr>
              <a:buSzPts val="1100"/>
              <a:buFont typeface="Arial"/>
              <a:buNone/>
            </a:pPr>
            <a:r>
              <a:rPr lang="en" sz="1200">
                <a:solidFill>
                  <a:schemeClr val="dk1"/>
                </a:solidFill>
              </a:rPr>
              <a:t>Tot nu toe hebben we enkel gesproken over indirecte verbanden tussen R en Srs. Maar een indirecte verbanden tussen een Sd en R een kunnen ook een invloed hebben op operante conditionering. Dit blijkt uit van het studie van Colwill en Rescorla met ratten.</a:t>
            </a:r>
            <a:endParaRPr/>
          </a:p>
          <a:p>
            <a:pPr marL="0" lvl="0" indent="0" algn="l" rtl="0">
              <a:lnSpc>
                <a:spcPct val="115000"/>
              </a:lnSpc>
              <a:spcBef>
                <a:spcPts val="50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500"/>
              </a:spcBef>
              <a:spcAft>
                <a:spcPts val="0"/>
              </a:spcAft>
              <a:buClr>
                <a:schemeClr val="dk1"/>
              </a:buClr>
              <a:buSzPts val="1100"/>
              <a:buFont typeface="Arial"/>
              <a:buNone/>
            </a:pPr>
            <a:r>
              <a:rPr lang="en" sz="1200">
                <a:solidFill>
                  <a:schemeClr val="dk1"/>
                </a:solidFill>
              </a:rPr>
              <a:t>In een </a:t>
            </a:r>
            <a:r>
              <a:rPr lang="en" sz="1200" b="1">
                <a:solidFill>
                  <a:schemeClr val="dk1"/>
                </a:solidFill>
              </a:rPr>
              <a:t>eerste fase </a:t>
            </a:r>
            <a:r>
              <a:rPr lang="en" sz="1200">
                <a:solidFill>
                  <a:schemeClr val="dk1"/>
                </a:solidFill>
              </a:rPr>
              <a:t>werd R1 (drukken op een knop) gevolgd door voedsel (Sr1) wanneer een lichtje brandde (Sd1). Diezelfde R1 werd gevolgd door suikerwater (Sr2) wanneer een toon werd aangeboden (Sd2). In de </a:t>
            </a:r>
            <a:r>
              <a:rPr lang="en" sz="1200" b="1">
                <a:solidFill>
                  <a:schemeClr val="dk1"/>
                </a:solidFill>
              </a:rPr>
              <a:t>tweede fase </a:t>
            </a:r>
            <a:r>
              <a:rPr lang="en" sz="1200">
                <a:solidFill>
                  <a:schemeClr val="dk1"/>
                </a:solidFill>
              </a:rPr>
              <a:t>leerden de ratten dat R2 (duwen op een hendel) gevolgd werd door voedsel (Sr1) en dat R3 (trekken aan een ketting) steeds gevolgd werd door suikerwater (Sr2).</a:t>
            </a:r>
            <a:endParaRPr sz="1200">
              <a:solidFill>
                <a:schemeClr val="dk1"/>
              </a:solidFill>
            </a:endParaRPr>
          </a:p>
          <a:p>
            <a:pPr marL="0" lvl="0" indent="0" algn="l" rtl="0">
              <a:lnSpc>
                <a:spcPct val="115000"/>
              </a:lnSpc>
              <a:spcBef>
                <a:spcPts val="500"/>
              </a:spcBef>
              <a:spcAft>
                <a:spcPts val="0"/>
              </a:spcAft>
              <a:buClr>
                <a:schemeClr val="dk1"/>
              </a:buClr>
              <a:buSzPts val="1100"/>
              <a:buFont typeface="Arial"/>
              <a:buNone/>
            </a:pPr>
            <a:r>
              <a:rPr lang="en" sz="1200">
                <a:solidFill>
                  <a:schemeClr val="dk1"/>
                </a:solidFill>
              </a:rPr>
              <a:t>In deze tweede fase waren er geen Sds. In de testfaze moesten de ratten kiezen tussen hendel duwen en ketting treken. Wanneer ze die keuze kregen tijdens de aanbieding van het lichtje kozen ze boven kans voor hendel duwen. Tijdens het aanbieden van de toon kozen ze echter voor ketting treken. De Sd beïnvloedde de keuze van R ondanks het feit dat de twee nooit samen zijn voorgekomen maar enkel indirect gelinkt zijn via een bepaalde Sr.</a:t>
            </a:r>
            <a:endParaRPr sz="1200">
              <a:solidFill>
                <a:schemeClr val="dk1"/>
              </a:solidFill>
            </a:endParaRPr>
          </a:p>
          <a:p>
            <a:pPr marL="0" lvl="0" indent="0" algn="l" rtl="0">
              <a:lnSpc>
                <a:spcPct val="100000"/>
              </a:lnSpc>
              <a:spcBef>
                <a:spcPts val="0"/>
              </a:spcBef>
              <a:spcAft>
                <a:spcPts val="0"/>
              </a:spcAft>
              <a:buSzPts val="1100"/>
              <a:buNone/>
            </a:pPr>
            <a:endParaRPr sz="13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82afe38b6e_2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729FCF"/>
          </a:solidFill>
          <a:ln w="25400" cap="flat" cmpd="sng">
            <a:solidFill>
              <a:srgbClr val="3465A4"/>
            </a:solidFill>
            <a:prstDash val="solid"/>
            <a:miter lim="524288"/>
            <a:headEnd type="none" w="sm" len="sm"/>
            <a:tailEnd type="none" w="sm" len="sm"/>
          </a:ln>
        </p:spPr>
      </p:sp>
      <p:sp>
        <p:nvSpPr>
          <p:cNvPr id="147" name="Google Shape;147;g82afe38b6e_2_92:notes"/>
          <p:cNvSpPr txBox="1"/>
          <p:nvPr/>
        </p:nvSpPr>
        <p:spPr>
          <a:xfrm>
            <a:off x="685493" y="4342944"/>
            <a:ext cx="5487000" cy="4114500"/>
          </a:xfrm>
          <a:prstGeom prst="rect">
            <a:avLst/>
          </a:prstGeom>
          <a:noFill/>
          <a:ln>
            <a:noFill/>
          </a:ln>
        </p:spPr>
        <p:txBody>
          <a:bodyPr spcFirstLastPara="1" wrap="square" lIns="84775" tIns="44075" rIns="84775" bIns="44075" anchor="ctr" anchorCtr="0">
            <a:noAutofit/>
          </a:bodyPr>
          <a:lstStyle/>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000000"/>
              </a:solidFill>
              <a:latin typeface="Calibri"/>
              <a:ea typeface="Calibri"/>
              <a:cs typeface="Calibri"/>
              <a:sym typeface="Calibri"/>
            </a:endParaRPr>
          </a:p>
        </p:txBody>
      </p:sp>
      <p:sp>
        <p:nvSpPr>
          <p:cNvPr id="148" name="Google Shape;148;g82afe38b6e_2_92:notes"/>
          <p:cNvSpPr txBox="1">
            <a:spLocks noGrp="1"/>
          </p:cNvSpPr>
          <p:nvPr>
            <p:ph type="body" idx="1"/>
          </p:nvPr>
        </p:nvSpPr>
        <p:spPr>
          <a:xfrm>
            <a:off x="685493" y="4342944"/>
            <a:ext cx="5485500" cy="4113300"/>
          </a:xfrm>
          <a:prstGeom prst="rect">
            <a:avLst/>
          </a:prstGeom>
          <a:noFill/>
          <a:ln>
            <a:noFill/>
          </a:ln>
        </p:spPr>
        <p:txBody>
          <a:bodyPr spcFirstLastPara="1" wrap="square" lIns="86100" tIns="86100" rIns="86100" bIns="86100"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g82afe38b6e_2_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729FCF"/>
          </a:solidFill>
          <a:ln w="25400" cap="flat" cmpd="sng">
            <a:solidFill>
              <a:srgbClr val="3465A4"/>
            </a:solidFill>
            <a:prstDash val="solid"/>
            <a:miter lim="524288"/>
            <a:headEnd type="none" w="sm" len="sm"/>
            <a:tailEnd type="none" w="sm" len="sm"/>
          </a:ln>
        </p:spPr>
      </p:sp>
      <p:sp>
        <p:nvSpPr>
          <p:cNvPr id="846" name="Google Shape;846;g82afe38b6e_2_746:notes"/>
          <p:cNvSpPr/>
          <p:nvPr/>
        </p:nvSpPr>
        <p:spPr>
          <a:xfrm>
            <a:off x="352715" y="4247915"/>
            <a:ext cx="6094296" cy="4114592"/>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86100" tIns="43050" rIns="86100" bIns="43050" anchor="t" anchorCtr="0">
            <a:noAutofit/>
          </a:bodyPr>
          <a:lstStyle/>
          <a:p>
            <a:pPr marL="0" marR="0" lvl="0" indent="0" algn="l" rtl="0">
              <a:lnSpc>
                <a:spcPct val="100000"/>
              </a:lnSpc>
              <a:spcBef>
                <a:spcPts val="0"/>
              </a:spcBef>
              <a:spcAft>
                <a:spcPts val="0"/>
              </a:spcAft>
              <a:buClr>
                <a:srgbClr val="000000"/>
              </a:buClr>
              <a:buSzPts val="1700"/>
              <a:buFont typeface="Calibri"/>
              <a:buNone/>
            </a:pPr>
            <a:r>
              <a:rPr lang="en" sz="1700" b="0" i="0" u="none" strike="noStrike" cap="none">
                <a:solidFill>
                  <a:srgbClr val="000000"/>
                </a:solidFill>
                <a:latin typeface="Calibri"/>
                <a:ea typeface="Calibri"/>
                <a:cs typeface="Calibri"/>
                <a:sym typeface="Calibri"/>
              </a:rPr>
              <a:t>Stel dat een rat geleerd heeft dat het duwen op een hendel gevolgd wordt door voedsel en dat plots niet meer. Nadat de rat voor de eerste keer vaststelt dat het duwen op de hendel niet leidt tot voedsel, zal het een paar keer snel op de hendel duwen (extinction burst) en daarna zal het op verschillende nieuwe manieren op de hendel duwen.</a:t>
            </a:r>
            <a:endParaRPr sz="1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Calibri"/>
              <a:buNone/>
            </a:pPr>
            <a:r>
              <a:rPr lang="en" sz="1700" b="0" i="0" u="none" strike="noStrike" cap="none">
                <a:solidFill>
                  <a:srgbClr val="000000"/>
                </a:solidFill>
                <a:latin typeface="Calibri"/>
                <a:ea typeface="Calibri"/>
                <a:cs typeface="Calibri"/>
                <a:sym typeface="Calibri"/>
              </a:rPr>
              <a:t>Uiteindelijk zal het dier stoppen met hendel duwen. Als we dit vanuit menselijk perspectief bekijken, lijkt het wel alsof de rat zeker wil zijn dat het gedrag niet meer het gewenste effect heeft. Merk op dat extinction bursts en hoger variabiliteit in gedrag bij de start van conditionering gebruikt kunnen worden om nieuw gedrag tot stand te brengen (v.b. shaping).</a:t>
            </a:r>
            <a:endParaRPr sz="1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Calibri"/>
              <a:buNone/>
            </a:pPr>
            <a:r>
              <a:rPr lang="en" sz="1700" b="0" i="0" u="none" strike="noStrike" cap="none">
                <a:solidFill>
                  <a:srgbClr val="000000"/>
                </a:solidFill>
                <a:latin typeface="Calibri"/>
                <a:ea typeface="Calibri"/>
                <a:cs typeface="Calibri"/>
                <a:sym typeface="Calibri"/>
              </a:rPr>
              <a:t>De mate van extinctie wordt beïnvloed door de aard van de oorspronkelijke relatie tussen de R en de Sr. Bv. Het soort schema van bekrachtiging is belangrijk hier: continue of partiële bekrachtiging. Wanneer een bepaald gedrag tijdens een eerste fase steeds gevolgd wordt door een bekrachtiger (CRF) en in een tweede fase hetzelfde gedrag niet meer gevolgd wordt door de bekrachtiger (extinctie), dan zal de frequentie van het gedrag vrij snel afnemen.</a:t>
            </a:r>
            <a:endParaRPr sz="1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Calibri"/>
              <a:buNone/>
            </a:pPr>
            <a:endParaRPr sz="17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700"/>
              <a:buFont typeface="Calibri"/>
              <a:buNone/>
            </a:pPr>
            <a:r>
              <a:rPr lang="en" sz="1700" b="0" i="0" u="none" strike="noStrike" cap="none">
                <a:solidFill>
                  <a:srgbClr val="000000"/>
                </a:solidFill>
                <a:latin typeface="Calibri"/>
                <a:ea typeface="Calibri"/>
                <a:cs typeface="Calibri"/>
                <a:sym typeface="Calibri"/>
              </a:rPr>
              <a:t>Wanneer een gedrag tijdens de eerste fase partieel bekrachtigd wordt, zal het gedrag tijdens extinctie minder snel verdwijnen. Het feit dat extinctie minder effectief is na partiële dan na consistente bekrachtiging noemt men het </a:t>
            </a:r>
            <a:r>
              <a:rPr lang="en" sz="1700" b="1" i="0" u="none" strike="noStrike" cap="none">
                <a:solidFill>
                  <a:srgbClr val="000000"/>
                </a:solidFill>
                <a:latin typeface="Calibri"/>
                <a:ea typeface="Calibri"/>
                <a:cs typeface="Calibri"/>
                <a:sym typeface="Calibri"/>
              </a:rPr>
              <a:t>partial-reinforcement extinction effect</a:t>
            </a:r>
            <a:r>
              <a:rPr lang="en" sz="1700" b="0" i="0" u="none" strike="noStrike" cap="none">
                <a:solidFill>
                  <a:srgbClr val="000000"/>
                </a:solidFill>
                <a:latin typeface="Calibri"/>
                <a:ea typeface="Calibri"/>
                <a:cs typeface="Calibri"/>
                <a:sym typeface="Calibri"/>
              </a:rPr>
              <a:t>.</a:t>
            </a:r>
            <a:endParaRPr sz="1300" b="0" i="0" u="none" strike="noStrike" cap="none">
              <a:solidFill>
                <a:srgbClr val="000000"/>
              </a:solidFill>
              <a:latin typeface="Arial"/>
              <a:ea typeface="Arial"/>
              <a:cs typeface="Arial"/>
              <a:sym typeface="Arial"/>
            </a:endParaRPr>
          </a:p>
        </p:txBody>
      </p:sp>
      <p:sp>
        <p:nvSpPr>
          <p:cNvPr id="847" name="Google Shape;847;g82afe38b6e_2_746:notes"/>
          <p:cNvSpPr/>
          <p:nvPr/>
        </p:nvSpPr>
        <p:spPr>
          <a:xfrm>
            <a:off x="3884462" y="8685889"/>
            <a:ext cx="2972004" cy="456704"/>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84775" tIns="44075" rIns="84775" bIns="44075" anchor="b" anchorCtr="0">
            <a:noAutofit/>
          </a:bodyPr>
          <a:lstStyle/>
          <a:p>
            <a:pPr marL="0" marR="0" lvl="0" indent="0" algn="r" rtl="0">
              <a:lnSpc>
                <a:spcPct val="100000"/>
              </a:lnSpc>
              <a:spcBef>
                <a:spcPts val="0"/>
              </a:spcBef>
              <a:spcAft>
                <a:spcPts val="0"/>
              </a:spcAft>
              <a:buClr>
                <a:srgbClr val="000000"/>
              </a:buClr>
              <a:buSzPts val="1700"/>
              <a:buFont typeface="Calibri"/>
              <a:buNone/>
            </a:pPr>
            <a:fld id="{00000000-1234-1234-1234-123412341234}" type="slidenum">
              <a:rPr lang="en" sz="1700" b="0" i="0" u="none" strike="noStrike" cap="none">
                <a:solidFill>
                  <a:srgbClr val="000000"/>
                </a:solidFill>
                <a:latin typeface="Calibri"/>
                <a:ea typeface="Calibri"/>
                <a:cs typeface="Calibri"/>
                <a:sym typeface="Calibri"/>
              </a:rPr>
              <a:t>50</a:t>
            </a:fld>
            <a:endParaRPr sz="1300" b="0" i="0" u="none" strike="noStrike" cap="none">
              <a:solidFill>
                <a:srgbClr val="000000"/>
              </a:solidFill>
              <a:latin typeface="Arial"/>
              <a:ea typeface="Arial"/>
              <a:cs typeface="Arial"/>
              <a:sym typeface="Arial"/>
            </a:endParaRPr>
          </a:p>
        </p:txBody>
      </p:sp>
      <p:sp>
        <p:nvSpPr>
          <p:cNvPr id="848" name="Google Shape;848;g82afe38b6e_2_746:notes"/>
          <p:cNvSpPr txBox="1">
            <a:spLocks noGrp="1"/>
          </p:cNvSpPr>
          <p:nvPr>
            <p:ph type="body" idx="1"/>
          </p:nvPr>
        </p:nvSpPr>
        <p:spPr>
          <a:xfrm>
            <a:off x="685493" y="4342944"/>
            <a:ext cx="5485479" cy="4113174"/>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endParaRPr sz="130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
        <p:cNvGrpSpPr/>
        <p:nvPr/>
      </p:nvGrpSpPr>
      <p:grpSpPr>
        <a:xfrm>
          <a:off x="0" y="0"/>
          <a:ext cx="0" cy="0"/>
          <a:chOff x="0" y="0"/>
          <a:chExt cx="0" cy="0"/>
        </a:xfrm>
      </p:grpSpPr>
      <p:sp>
        <p:nvSpPr>
          <p:cNvPr id="852" name="Google Shape;852;g82afe38b6e_2_7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729FCF"/>
          </a:solidFill>
          <a:ln w="25400" cap="flat" cmpd="sng">
            <a:solidFill>
              <a:srgbClr val="3465A4"/>
            </a:solidFill>
            <a:prstDash val="solid"/>
            <a:miter lim="524288"/>
            <a:headEnd type="none" w="sm" len="sm"/>
            <a:tailEnd type="none" w="sm" len="sm"/>
          </a:ln>
        </p:spPr>
      </p:sp>
      <p:sp>
        <p:nvSpPr>
          <p:cNvPr id="853" name="Google Shape;853;g82afe38b6e_2_752:notes"/>
          <p:cNvSpPr/>
          <p:nvPr/>
        </p:nvSpPr>
        <p:spPr>
          <a:xfrm>
            <a:off x="706962" y="4247915"/>
            <a:ext cx="5487014" cy="4114592"/>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86100" tIns="43050" rIns="86100" bIns="43050" anchor="t" anchorCtr="0">
            <a:noAutofit/>
          </a:bodyPr>
          <a:lstStyle/>
          <a:p>
            <a:pPr marL="0" marR="0" lvl="0" indent="0" algn="l" rtl="0">
              <a:lnSpc>
                <a:spcPct val="100000"/>
              </a:lnSpc>
              <a:spcBef>
                <a:spcPts val="0"/>
              </a:spcBef>
              <a:spcAft>
                <a:spcPts val="0"/>
              </a:spcAft>
              <a:buClr>
                <a:srgbClr val="000000"/>
              </a:buClr>
              <a:buSzPts val="1700"/>
              <a:buFont typeface="Calibri"/>
              <a:buNone/>
            </a:pPr>
            <a:r>
              <a:rPr lang="en" sz="1700" b="0" i="0" u="none" strike="noStrike" cap="none">
                <a:solidFill>
                  <a:srgbClr val="000000"/>
                </a:solidFill>
                <a:latin typeface="Calibri"/>
                <a:ea typeface="Calibri"/>
                <a:cs typeface="Calibri"/>
                <a:sym typeface="Calibri"/>
              </a:rPr>
              <a:t>Er zijn verschillende verklaringen voor dit effect voorgesteld. Het eerste is de </a:t>
            </a:r>
            <a:r>
              <a:rPr lang="en" sz="1700" b="1" i="0" u="none" strike="noStrike" cap="none">
                <a:solidFill>
                  <a:srgbClr val="000000"/>
                </a:solidFill>
                <a:latin typeface="Calibri"/>
                <a:ea typeface="Calibri"/>
                <a:cs typeface="Calibri"/>
                <a:sym typeface="Calibri"/>
              </a:rPr>
              <a:t>discriminatie hypothese</a:t>
            </a:r>
            <a:r>
              <a:rPr lang="en" sz="1700" b="0" i="0" u="none" strike="noStrike" cap="none">
                <a:solidFill>
                  <a:srgbClr val="000000"/>
                </a:solidFill>
                <a:latin typeface="Calibri"/>
                <a:ea typeface="Calibri"/>
                <a:cs typeface="Calibri"/>
                <a:sym typeface="Calibri"/>
              </a:rPr>
              <a:t>. Volgens deze hypothese is het effect te wijten aan het feit dat de overgang van bekrachtiging naar extinctie veel duidelijker is wanneer de bekrachtiging continu dan partieel was. Met CR is er een duidelijk verschil want eerst werd een gedrag steeds bekrachtigd en plots nooit meer. Bij partiële bekrachtiging werd het gedrag enkel nu en dan bekrachtigd. Dus het is (bij de begin van extinctie niet duidelijk) of het gedrag niet beloond wordt omdat het nooit meer zal worden beloond (extinctie) of omdat het gedrag enkel af en toe bekrachtigd wordt.</a:t>
            </a:r>
            <a:endParaRPr sz="1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Calibri"/>
              <a:buNone/>
            </a:pPr>
            <a:endParaRPr sz="17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700"/>
              <a:buFont typeface="Calibri"/>
              <a:buNone/>
            </a:pPr>
            <a:r>
              <a:rPr lang="en" sz="1700" b="0" i="0" u="none" strike="noStrike" cap="none">
                <a:solidFill>
                  <a:srgbClr val="000000"/>
                </a:solidFill>
                <a:latin typeface="Calibri"/>
                <a:ea typeface="Calibri"/>
                <a:cs typeface="Calibri"/>
                <a:sym typeface="Calibri"/>
              </a:rPr>
              <a:t>Maar onderzoek blijkt uit dat dit hypothese niet correct is. Neem het experiment van Theios en Jenkins. Hier waren er twee groepen die blootgesteld werden aan drie fazen. In beide groepen was de overgang van bekrachtiging naar extinctie (Fase 2 naar 3) even duidelijk omdat beide groepen in Fase 2 continue bekrachtiging kregen. Op basis van de discriminatie hypothese zouden wij voorspellen dat de frequentie van het gedrag tijdens extinctie even snel zou afnemen in beide groepen. Maar in hun experiment extinctie sneller verliept in Groep C dan P. Dit kan enkel te wijten zijn aan het feit dat Groep P (maar niet Groep C) tijdens de eerste fase blootgesteld werd aan een partieel bekrachtigings schema.</a:t>
            </a:r>
            <a:endParaRPr sz="1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Calibri"/>
              <a:buNone/>
            </a:pPr>
            <a:endParaRPr sz="17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000000"/>
              </a:solidFill>
              <a:latin typeface="Calibri"/>
              <a:ea typeface="Calibri"/>
              <a:cs typeface="Calibri"/>
              <a:sym typeface="Calibri"/>
            </a:endParaRPr>
          </a:p>
        </p:txBody>
      </p:sp>
      <p:sp>
        <p:nvSpPr>
          <p:cNvPr id="854" name="Google Shape;854;g82afe38b6e_2_752:notes"/>
          <p:cNvSpPr/>
          <p:nvPr/>
        </p:nvSpPr>
        <p:spPr>
          <a:xfrm>
            <a:off x="3884462" y="8685889"/>
            <a:ext cx="2972004" cy="456704"/>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84775" tIns="44075" rIns="84775" bIns="44075" anchor="b" anchorCtr="0">
            <a:noAutofit/>
          </a:bodyPr>
          <a:lstStyle/>
          <a:p>
            <a:pPr marL="0" marR="0" lvl="0" indent="0" algn="r" rtl="0">
              <a:lnSpc>
                <a:spcPct val="100000"/>
              </a:lnSpc>
              <a:spcBef>
                <a:spcPts val="0"/>
              </a:spcBef>
              <a:spcAft>
                <a:spcPts val="0"/>
              </a:spcAft>
              <a:buClr>
                <a:srgbClr val="000000"/>
              </a:buClr>
              <a:buSzPts val="1700"/>
              <a:buFont typeface="Calibri"/>
              <a:buNone/>
            </a:pPr>
            <a:fld id="{00000000-1234-1234-1234-123412341234}" type="slidenum">
              <a:rPr lang="en" sz="1700" b="0" i="0" u="none" strike="noStrike" cap="none">
                <a:solidFill>
                  <a:srgbClr val="000000"/>
                </a:solidFill>
                <a:latin typeface="Calibri"/>
                <a:ea typeface="Calibri"/>
                <a:cs typeface="Calibri"/>
                <a:sym typeface="Calibri"/>
              </a:rPr>
              <a:t>51</a:t>
            </a:fld>
            <a:endParaRPr sz="1300" b="0" i="0" u="none" strike="noStrike" cap="none">
              <a:solidFill>
                <a:srgbClr val="000000"/>
              </a:solidFill>
              <a:latin typeface="Arial"/>
              <a:ea typeface="Arial"/>
              <a:cs typeface="Arial"/>
              <a:sym typeface="Arial"/>
            </a:endParaRPr>
          </a:p>
        </p:txBody>
      </p:sp>
      <p:sp>
        <p:nvSpPr>
          <p:cNvPr id="855" name="Google Shape;855;g82afe38b6e_2_752:notes"/>
          <p:cNvSpPr txBox="1">
            <a:spLocks noGrp="1"/>
          </p:cNvSpPr>
          <p:nvPr>
            <p:ph type="body" idx="1"/>
          </p:nvPr>
        </p:nvSpPr>
        <p:spPr>
          <a:xfrm>
            <a:off x="685493" y="4342944"/>
            <a:ext cx="5485479" cy="4113174"/>
          </a:xfrm>
          <a:prstGeom prst="rect">
            <a:avLst/>
          </a:prstGeom>
          <a:noFill/>
          <a:ln>
            <a:noFill/>
          </a:ln>
        </p:spPr>
        <p:txBody>
          <a:bodyPr spcFirstLastPara="1" wrap="square" lIns="0" tIns="0" rIns="0" bIns="0" anchor="t" anchorCtr="0">
            <a:noAutofit/>
          </a:bodyPr>
          <a:lstStyle/>
          <a:p>
            <a:pPr marL="0" lvl="0" indent="0" algn="l" rtl="0">
              <a:lnSpc>
                <a:spcPct val="115000"/>
              </a:lnSpc>
              <a:spcBef>
                <a:spcPts val="500"/>
              </a:spcBef>
              <a:spcAft>
                <a:spcPts val="0"/>
              </a:spcAft>
              <a:buClr>
                <a:schemeClr val="dk1"/>
              </a:buClr>
              <a:buSzPts val="1100"/>
              <a:buFont typeface="Arial"/>
              <a:buNone/>
            </a:pPr>
            <a:r>
              <a:rPr lang="en" sz="1200">
                <a:solidFill>
                  <a:schemeClr val="dk1"/>
                </a:solidFill>
              </a:rPr>
              <a:t>Bv. Neem een situatie waar eerst een R of Sr alleen aanwezig werd. Dit initiale ervaring met de R or Sr kunt beïnvloeden het latere leren van het verband tussen de R en Sr.</a:t>
            </a:r>
            <a:endParaRPr/>
          </a:p>
          <a:p>
            <a:pPr marL="0" lvl="0" indent="0" algn="l" rtl="0">
              <a:lnSpc>
                <a:spcPct val="115000"/>
              </a:lnSpc>
              <a:spcBef>
                <a:spcPts val="50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500"/>
              </a:spcBef>
              <a:spcAft>
                <a:spcPts val="0"/>
              </a:spcAft>
              <a:buClr>
                <a:schemeClr val="dk1"/>
              </a:buClr>
              <a:buSzPts val="1100"/>
              <a:buFont typeface="Arial"/>
              <a:buNone/>
            </a:pPr>
            <a:r>
              <a:rPr lang="en" sz="1200">
                <a:solidFill>
                  <a:schemeClr val="dk1"/>
                </a:solidFill>
              </a:rPr>
              <a:t>Een goede voorbeeld is </a:t>
            </a:r>
            <a:r>
              <a:rPr lang="en" sz="1200" b="1">
                <a:solidFill>
                  <a:schemeClr val="dk1"/>
                </a:solidFill>
              </a:rPr>
              <a:t>aangeleerde hulpeloosheid</a:t>
            </a:r>
            <a:r>
              <a:rPr lang="en" sz="1200">
                <a:solidFill>
                  <a:schemeClr val="dk1"/>
                </a:solidFill>
              </a:rPr>
              <a:t>. Om dit te betere illustraten, neem het experiment van Seligman &amp; Maier. Hier werden twee groepen honden blootgesteld aan een experiment dat in twee fases ingedeeld was. In het eerste fase wordt een elektrische schok toegediend aan één groep honden. Dit schok stopte wanneer de honden drukten op een hendel. De tweede groep krijgen ook een schok maar ze kunnen niks doen om het te ontsnapping. In deze groep wordt er dus een niet-contingente relatie tussen hendel duwen en schok.</a:t>
            </a:r>
            <a:endParaRPr/>
          </a:p>
          <a:p>
            <a:pPr marL="0" lvl="0" indent="0" algn="l" rtl="0">
              <a:lnSpc>
                <a:spcPct val="115000"/>
              </a:lnSpc>
              <a:spcBef>
                <a:spcPts val="50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500"/>
              </a:spcBef>
              <a:spcAft>
                <a:spcPts val="0"/>
              </a:spcAft>
              <a:buClr>
                <a:schemeClr val="dk1"/>
              </a:buClr>
              <a:buSzPts val="1100"/>
              <a:buFont typeface="Arial"/>
              <a:buNone/>
            </a:pPr>
            <a:r>
              <a:rPr lang="en" sz="1200">
                <a:solidFill>
                  <a:schemeClr val="dk1"/>
                </a:solidFill>
              </a:rPr>
              <a:t>Tijdens een tweede fase moeten beide groepen een vermijden gedrag aanleren (spring van een kant van het shuttle box tot het andere). Dit wordt wel door de eerste maar niet door de tweede groep aangeleerd. Deze bevindingen hebben geleid tot nieuwe inzichten in depressie. Zij tonen ook dat mensen en andere dieren niet enkel kunnen leren dat verbanden aanwezig zijn maar ook dat verbanden afwezig zijn.</a:t>
            </a:r>
            <a:endParaRPr sz="1200">
              <a:solidFill>
                <a:schemeClr val="dk1"/>
              </a:solidFill>
            </a:endParaRPr>
          </a:p>
          <a:p>
            <a:pPr marL="0" lvl="0" indent="0" algn="l" rtl="0">
              <a:lnSpc>
                <a:spcPct val="100000"/>
              </a:lnSpc>
              <a:spcBef>
                <a:spcPts val="0"/>
              </a:spcBef>
              <a:spcAft>
                <a:spcPts val="0"/>
              </a:spcAft>
              <a:buSzPts val="1100"/>
              <a:buNone/>
            </a:pPr>
            <a:endParaRPr sz="130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g82afe38b6e_2_7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4" name="Google Shape;874;g82afe38b6e_2_7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g82afe38b6e_2_7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9" name="Google Shape;879;g82afe38b6e_2_7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Google Shape;887;g82afe38b6e_2_7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729FCF"/>
          </a:solidFill>
          <a:ln w="25400" cap="flat" cmpd="sng">
            <a:solidFill>
              <a:srgbClr val="3465A4"/>
            </a:solidFill>
            <a:prstDash val="solid"/>
            <a:miter lim="524288"/>
            <a:headEnd type="none" w="sm" len="sm"/>
            <a:tailEnd type="none" w="sm" len="sm"/>
          </a:ln>
        </p:spPr>
      </p:sp>
      <p:sp>
        <p:nvSpPr>
          <p:cNvPr id="888" name="Google Shape;888;g82afe38b6e_2_784:notes"/>
          <p:cNvSpPr/>
          <p:nvPr/>
        </p:nvSpPr>
        <p:spPr>
          <a:xfrm>
            <a:off x="685493" y="4342944"/>
            <a:ext cx="5487014" cy="4114592"/>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86100" tIns="43050" rIns="86100" bIns="43050" anchor="t" anchorCtr="0">
            <a:noAutofit/>
          </a:bodyPr>
          <a:lstStyle/>
          <a:p>
            <a:pPr marL="0" marR="0" lvl="0" indent="0" algn="l" rtl="0">
              <a:lnSpc>
                <a:spcPct val="100000"/>
              </a:lnSpc>
              <a:spcBef>
                <a:spcPts val="0"/>
              </a:spcBef>
              <a:spcAft>
                <a:spcPts val="0"/>
              </a:spcAft>
              <a:buClr>
                <a:srgbClr val="000000"/>
              </a:buClr>
              <a:buSzPts val="1700"/>
              <a:buFont typeface="Calibri"/>
              <a:buNone/>
            </a:pPr>
            <a:r>
              <a:rPr lang="en" sz="1700" b="0" i="0" u="none" strike="noStrike" cap="none">
                <a:solidFill>
                  <a:srgbClr val="000000"/>
                </a:solidFill>
                <a:latin typeface="Calibri"/>
                <a:ea typeface="Calibri"/>
                <a:cs typeface="Calibri"/>
                <a:sym typeface="Calibri"/>
              </a:rPr>
              <a:t>Een andere verklaren is de </a:t>
            </a:r>
            <a:r>
              <a:rPr lang="en" sz="1700" b="1" i="0" u="none" strike="noStrike" cap="none">
                <a:solidFill>
                  <a:srgbClr val="000000"/>
                </a:solidFill>
                <a:latin typeface="Calibri"/>
                <a:ea typeface="Calibri"/>
                <a:cs typeface="Calibri"/>
                <a:sym typeface="Calibri"/>
              </a:rPr>
              <a:t>frustratie theorie </a:t>
            </a:r>
            <a:r>
              <a:rPr lang="en" sz="1700" b="0" i="0" u="none" strike="noStrike" cap="none">
                <a:solidFill>
                  <a:srgbClr val="000000"/>
                </a:solidFill>
                <a:latin typeface="Calibri"/>
                <a:ea typeface="Calibri"/>
                <a:cs typeface="Calibri"/>
                <a:sym typeface="Calibri"/>
              </a:rPr>
              <a:t>van Amsel. Volgens deze theorie een cruciaal verschil tussen CRF en PRF is dat men enkel tijdens PRF geconfronteerd wordt met de ervaring dat een gedrag waarvoor zij een beloning verwachten, niet wordt beloond.</a:t>
            </a:r>
            <a:endParaRPr sz="1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Calibri"/>
              <a:buNone/>
            </a:pPr>
            <a:endParaRPr sz="17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700"/>
              <a:buFont typeface="Calibri"/>
              <a:buNone/>
            </a:pPr>
            <a:r>
              <a:rPr lang="en" sz="1700" b="0" i="0" u="none" strike="noStrike" cap="none">
                <a:solidFill>
                  <a:srgbClr val="000000"/>
                </a:solidFill>
                <a:latin typeface="Calibri"/>
                <a:ea typeface="Calibri"/>
                <a:cs typeface="Calibri"/>
                <a:sym typeface="Calibri"/>
              </a:rPr>
              <a:t>Volgens Amsel biedt partiële bekrachtigen de kans om te leren omgaan met de frustratie dat gedrag niet beloond wordt wanneer men de beloning wel verwacht. Groep P hebben ervaring met het feit dat een verwachte beloning soms niet komt. Die groep zal dan ook beter bestand zijn tegen de frustratie die optreedt bij het begin van de extinctiefase.</a:t>
            </a:r>
            <a:endParaRPr sz="1300" b="0" i="0" u="none" strike="noStrike" cap="none">
              <a:solidFill>
                <a:srgbClr val="000000"/>
              </a:solidFill>
              <a:latin typeface="Arial"/>
              <a:ea typeface="Arial"/>
              <a:cs typeface="Arial"/>
              <a:sym typeface="Arial"/>
            </a:endParaRPr>
          </a:p>
        </p:txBody>
      </p:sp>
      <p:sp>
        <p:nvSpPr>
          <p:cNvPr id="889" name="Google Shape;889;g82afe38b6e_2_784:notes"/>
          <p:cNvSpPr/>
          <p:nvPr/>
        </p:nvSpPr>
        <p:spPr>
          <a:xfrm>
            <a:off x="3884462" y="8685889"/>
            <a:ext cx="2972004" cy="456704"/>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84775" tIns="44075" rIns="84775" bIns="44075" anchor="b" anchorCtr="0">
            <a:noAutofit/>
          </a:bodyPr>
          <a:lstStyle/>
          <a:p>
            <a:pPr marL="0" marR="0" lvl="0" indent="0" algn="r" rtl="0">
              <a:lnSpc>
                <a:spcPct val="100000"/>
              </a:lnSpc>
              <a:spcBef>
                <a:spcPts val="0"/>
              </a:spcBef>
              <a:spcAft>
                <a:spcPts val="0"/>
              </a:spcAft>
              <a:buClr>
                <a:srgbClr val="000000"/>
              </a:buClr>
              <a:buSzPts val="1700"/>
              <a:buFont typeface="Calibri"/>
              <a:buNone/>
            </a:pPr>
            <a:fld id="{00000000-1234-1234-1234-123412341234}" type="slidenum">
              <a:rPr lang="en" sz="1700" b="0" i="0" u="none" strike="noStrike" cap="none">
                <a:solidFill>
                  <a:srgbClr val="000000"/>
                </a:solidFill>
                <a:latin typeface="Calibri"/>
                <a:ea typeface="Calibri"/>
                <a:cs typeface="Calibri"/>
                <a:sym typeface="Calibri"/>
              </a:rPr>
              <a:t>54</a:t>
            </a:fld>
            <a:endParaRPr sz="1300" b="0" i="0" u="none" strike="noStrike" cap="none">
              <a:solidFill>
                <a:srgbClr val="000000"/>
              </a:solidFill>
              <a:latin typeface="Arial"/>
              <a:ea typeface="Arial"/>
              <a:cs typeface="Arial"/>
              <a:sym typeface="Arial"/>
            </a:endParaRPr>
          </a:p>
        </p:txBody>
      </p:sp>
      <p:sp>
        <p:nvSpPr>
          <p:cNvPr id="890" name="Google Shape;890;g82afe38b6e_2_784:notes"/>
          <p:cNvSpPr txBox="1">
            <a:spLocks noGrp="1"/>
          </p:cNvSpPr>
          <p:nvPr>
            <p:ph type="body" idx="1"/>
          </p:nvPr>
        </p:nvSpPr>
        <p:spPr>
          <a:xfrm>
            <a:off x="685493" y="4342944"/>
            <a:ext cx="5485479" cy="4113174"/>
          </a:xfrm>
          <a:prstGeom prst="rect">
            <a:avLst/>
          </a:prstGeom>
          <a:noFill/>
          <a:ln>
            <a:noFill/>
          </a:ln>
        </p:spPr>
        <p:txBody>
          <a:bodyPr spcFirstLastPara="1" wrap="square" lIns="0" tIns="0" rIns="0" bIns="0" anchor="t" anchorCtr="0">
            <a:noAutofit/>
          </a:bodyPr>
          <a:lstStyle/>
          <a:p>
            <a:pPr marL="0" lvl="0" indent="0" algn="l" rtl="0">
              <a:lnSpc>
                <a:spcPct val="115000"/>
              </a:lnSpc>
              <a:spcBef>
                <a:spcPts val="500"/>
              </a:spcBef>
              <a:spcAft>
                <a:spcPts val="0"/>
              </a:spcAft>
              <a:buClr>
                <a:schemeClr val="dk1"/>
              </a:buClr>
              <a:buSzPts val="1100"/>
              <a:buFont typeface="Arial"/>
              <a:buNone/>
            </a:pPr>
            <a:r>
              <a:rPr lang="en" sz="1200">
                <a:solidFill>
                  <a:schemeClr val="dk1"/>
                </a:solidFill>
              </a:rPr>
              <a:t>Wanneer een R-Sr verband aanwezig is, zal dit leiden tot een verandering in gedrag. Deze verandering noemt men acquisitie. Wanneer de contingentie tussen R en Sr wordt doorbroken dan zal de aangeleerde verandering in gedrag opnieuw verdwijnen. Dit effect noemt men uitdoving.</a:t>
            </a:r>
            <a:endParaRPr/>
          </a:p>
          <a:p>
            <a:pPr marL="0" lvl="0" indent="0" algn="l" rtl="0">
              <a:lnSpc>
                <a:spcPct val="115000"/>
              </a:lnSpc>
              <a:spcBef>
                <a:spcPts val="50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500"/>
              </a:spcBef>
              <a:spcAft>
                <a:spcPts val="0"/>
              </a:spcAft>
              <a:buClr>
                <a:schemeClr val="dk1"/>
              </a:buClr>
              <a:buSzPts val="1100"/>
              <a:buFont typeface="Arial"/>
              <a:buNone/>
            </a:pPr>
            <a:r>
              <a:rPr lang="en" sz="1200">
                <a:solidFill>
                  <a:schemeClr val="dk1"/>
                </a:solidFill>
              </a:rPr>
              <a:t>Vaak is er (direct na de start van de uitdovingsprocedure) een korte periode waarin er een stijging is in de frequentie van R. Deze “extinction burst” wordt vaak gevolgd door een toename in het variabiliteit van gedrag. </a:t>
            </a:r>
            <a:endParaRPr sz="1200">
              <a:solidFill>
                <a:schemeClr val="dk1"/>
              </a:solidFill>
            </a:endParaRPr>
          </a:p>
          <a:p>
            <a:pPr marL="0" lvl="0" indent="0" algn="l" rtl="0">
              <a:lnSpc>
                <a:spcPct val="100000"/>
              </a:lnSpc>
              <a:spcBef>
                <a:spcPts val="0"/>
              </a:spcBef>
              <a:spcAft>
                <a:spcPts val="0"/>
              </a:spcAft>
              <a:buSzPts val="1100"/>
              <a:buNone/>
            </a:pPr>
            <a:endParaRPr sz="130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Google Shape;897;g82afe38b6e_2_7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729FCF"/>
          </a:solidFill>
          <a:ln w="25400" cap="flat" cmpd="sng">
            <a:solidFill>
              <a:srgbClr val="3465A4"/>
            </a:solidFill>
            <a:prstDash val="solid"/>
            <a:miter lim="524288"/>
            <a:headEnd type="none" w="sm" len="sm"/>
            <a:tailEnd type="none" w="sm" len="sm"/>
          </a:ln>
        </p:spPr>
      </p:sp>
      <p:sp>
        <p:nvSpPr>
          <p:cNvPr id="898" name="Google Shape;898;g82afe38b6e_2_793:notes"/>
          <p:cNvSpPr/>
          <p:nvPr/>
        </p:nvSpPr>
        <p:spPr>
          <a:xfrm>
            <a:off x="685493" y="4342944"/>
            <a:ext cx="5487014" cy="4114592"/>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86100" tIns="43050" rIns="86100" bIns="43050" anchor="t" anchorCtr="0">
            <a:noAutofit/>
          </a:bodyPr>
          <a:lstStyle/>
          <a:p>
            <a:pPr marL="0" marR="0" lvl="0" indent="0" algn="l" rtl="0">
              <a:lnSpc>
                <a:spcPct val="100000"/>
              </a:lnSpc>
              <a:spcBef>
                <a:spcPts val="0"/>
              </a:spcBef>
              <a:spcAft>
                <a:spcPts val="0"/>
              </a:spcAft>
              <a:buClr>
                <a:srgbClr val="000000"/>
              </a:buClr>
              <a:buSzPts val="1700"/>
              <a:buFont typeface="Calibri"/>
              <a:buNone/>
            </a:pPr>
            <a:r>
              <a:rPr lang="en" sz="1700" b="0" i="0" u="none" strike="noStrike" cap="none">
                <a:solidFill>
                  <a:srgbClr val="000000"/>
                </a:solidFill>
                <a:latin typeface="Calibri"/>
                <a:ea typeface="Calibri"/>
                <a:cs typeface="Calibri"/>
                <a:sym typeface="Calibri"/>
              </a:rPr>
              <a:t>Pauze nemen</a:t>
            </a:r>
            <a:endParaRPr sz="1300" b="0" i="0" u="none" strike="noStrike" cap="none">
              <a:solidFill>
                <a:srgbClr val="000000"/>
              </a:solidFill>
              <a:latin typeface="Arial"/>
              <a:ea typeface="Arial"/>
              <a:cs typeface="Arial"/>
              <a:sym typeface="Arial"/>
            </a:endParaRPr>
          </a:p>
        </p:txBody>
      </p:sp>
      <p:sp>
        <p:nvSpPr>
          <p:cNvPr id="899" name="Google Shape;899;g82afe38b6e_2_793:notes"/>
          <p:cNvSpPr/>
          <p:nvPr/>
        </p:nvSpPr>
        <p:spPr>
          <a:xfrm>
            <a:off x="3884462" y="8685889"/>
            <a:ext cx="2972004" cy="456704"/>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84775" tIns="44075" rIns="84775" bIns="44075" anchor="b" anchorCtr="0">
            <a:noAutofit/>
          </a:bodyPr>
          <a:lstStyle/>
          <a:p>
            <a:pPr marL="0" marR="0" lvl="0" indent="0" algn="r" rtl="0">
              <a:lnSpc>
                <a:spcPct val="100000"/>
              </a:lnSpc>
              <a:spcBef>
                <a:spcPts val="0"/>
              </a:spcBef>
              <a:spcAft>
                <a:spcPts val="0"/>
              </a:spcAft>
              <a:buClr>
                <a:srgbClr val="000000"/>
              </a:buClr>
              <a:buSzPts val="1700"/>
              <a:buFont typeface="Calibri"/>
              <a:buNone/>
            </a:pPr>
            <a:fld id="{00000000-1234-1234-1234-123412341234}" type="slidenum">
              <a:rPr lang="en" sz="1700" b="0" i="0" u="none" strike="noStrike" cap="none">
                <a:solidFill>
                  <a:srgbClr val="000000"/>
                </a:solidFill>
                <a:latin typeface="Calibri"/>
                <a:ea typeface="Calibri"/>
                <a:cs typeface="Calibri"/>
                <a:sym typeface="Calibri"/>
              </a:rPr>
              <a:t>55</a:t>
            </a:fld>
            <a:endParaRPr sz="1300" b="0" i="0" u="none" strike="noStrike" cap="none">
              <a:solidFill>
                <a:srgbClr val="000000"/>
              </a:solidFill>
              <a:latin typeface="Arial"/>
              <a:ea typeface="Arial"/>
              <a:cs typeface="Arial"/>
              <a:sym typeface="Arial"/>
            </a:endParaRPr>
          </a:p>
        </p:txBody>
      </p:sp>
      <p:sp>
        <p:nvSpPr>
          <p:cNvPr id="900" name="Google Shape;900;g82afe38b6e_2_793:notes"/>
          <p:cNvSpPr txBox="1">
            <a:spLocks noGrp="1"/>
          </p:cNvSpPr>
          <p:nvPr>
            <p:ph type="body" idx="1"/>
          </p:nvPr>
        </p:nvSpPr>
        <p:spPr>
          <a:xfrm>
            <a:off x="685493" y="4342944"/>
            <a:ext cx="5485479" cy="4113174"/>
          </a:xfrm>
          <a:prstGeom prst="rect">
            <a:avLst/>
          </a:prstGeom>
          <a:noFill/>
          <a:ln>
            <a:noFill/>
          </a:ln>
        </p:spPr>
        <p:txBody>
          <a:bodyPr spcFirstLastPara="1" wrap="square" lIns="86100" tIns="86100" rIns="86100" bIns="86100" anchor="t" anchorCtr="0">
            <a:noAutofit/>
          </a:bodyPr>
          <a:lstStyle/>
          <a:p>
            <a:pPr marL="0" lvl="0" indent="0" algn="l" rtl="0">
              <a:lnSpc>
                <a:spcPct val="115000"/>
              </a:lnSpc>
              <a:spcBef>
                <a:spcPts val="500"/>
              </a:spcBef>
              <a:spcAft>
                <a:spcPts val="0"/>
              </a:spcAft>
              <a:buClr>
                <a:schemeClr val="dk1"/>
              </a:buClr>
              <a:buSzPts val="1100"/>
              <a:buFont typeface="Arial"/>
              <a:buNone/>
            </a:pPr>
            <a:r>
              <a:rPr lang="en" sz="1200">
                <a:solidFill>
                  <a:schemeClr val="dk1"/>
                </a:solidFill>
              </a:rPr>
              <a:t>Stel dat een rat geleerd heeft dat het duwen op een hendel gevolgd wordt door voedsel en dat plots niet meer. Nadat de rat voor de eerste keer vaststelt dat het duwen op de hendel niet leidt tot voedsel, zal het een paar keer snel op de hendel duwen (extinction burst) en daarna zal het op verschillende nieuwe manieren op de hendel duwen.</a:t>
            </a:r>
            <a:endParaRPr/>
          </a:p>
          <a:p>
            <a:pPr marL="0" lvl="0" indent="0" algn="l" rtl="0">
              <a:lnSpc>
                <a:spcPct val="115000"/>
              </a:lnSpc>
              <a:spcBef>
                <a:spcPts val="50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500"/>
              </a:spcBef>
              <a:spcAft>
                <a:spcPts val="0"/>
              </a:spcAft>
              <a:buClr>
                <a:schemeClr val="dk1"/>
              </a:buClr>
              <a:buSzPts val="1100"/>
              <a:buFont typeface="Arial"/>
              <a:buNone/>
            </a:pPr>
            <a:r>
              <a:rPr lang="en" sz="1200">
                <a:solidFill>
                  <a:schemeClr val="dk1"/>
                </a:solidFill>
              </a:rPr>
              <a:t>Uiteindelijk zal het dier stoppen met hendel duwen. Als we dit vanuit menselijk perspectief bekijken, lijkt het wel alsof de rat zeker wil zijn dat het gedrag niet meer het gewenste effect heeft. Merk op dat extinction bursts en hoger variabiliteit in gedrag bij de start van conditionering gebruikt kunnen worden om nieuw gedrag tot stand te brengen (v.b. shaping).</a:t>
            </a:r>
            <a:endParaRPr sz="1200">
              <a:solidFill>
                <a:schemeClr val="dk1"/>
              </a:solidFill>
            </a:endParaRPr>
          </a:p>
          <a:p>
            <a:pPr marL="0" lvl="0" indent="0" algn="l" rtl="0">
              <a:lnSpc>
                <a:spcPct val="115000"/>
              </a:lnSpc>
              <a:spcBef>
                <a:spcPts val="50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500"/>
              </a:spcBef>
              <a:spcAft>
                <a:spcPts val="0"/>
              </a:spcAft>
              <a:buClr>
                <a:schemeClr val="dk1"/>
              </a:buClr>
              <a:buSzPts val="1100"/>
              <a:buFont typeface="Arial"/>
              <a:buNone/>
            </a:pPr>
            <a:r>
              <a:rPr lang="en" sz="1200">
                <a:solidFill>
                  <a:schemeClr val="dk1"/>
                </a:solidFill>
              </a:rPr>
              <a:t>De mate van extinctie wordt beïnvloed door de aard van de oorspronkelijke relatie tussen de R en de Sr. Bv. Het soort schema van bekrachtiging is belangrijk hier: continue of partiële bekrachtiging. Wanneer een bepaald gedrag tijdens een eerste fase steeds gevolgd wordt door een bekrachtiger (CRF) en in een tweede fase hetzelfde gedrag niet meer gevolgd wordt door de bekrachtiger (extinctie), dan zal de frequentie van het gedrag vrij snel afnemen.</a:t>
            </a:r>
            <a:endParaRPr sz="1200">
              <a:solidFill>
                <a:schemeClr val="dk1"/>
              </a:solidFill>
            </a:endParaRPr>
          </a:p>
          <a:p>
            <a:pPr marL="0" lvl="0" indent="0" algn="l" rtl="0">
              <a:lnSpc>
                <a:spcPct val="115000"/>
              </a:lnSpc>
              <a:spcBef>
                <a:spcPts val="500"/>
              </a:spcBef>
              <a:spcAft>
                <a:spcPts val="0"/>
              </a:spcAft>
              <a:buClr>
                <a:schemeClr val="dk1"/>
              </a:buClr>
              <a:buSzPts val="1100"/>
              <a:buFont typeface="Arial"/>
              <a:buNone/>
            </a:pPr>
            <a:r>
              <a:rPr lang="en" sz="1200">
                <a:solidFill>
                  <a:schemeClr val="dk1"/>
                </a:solidFill>
              </a:rPr>
              <a:t>Wanneer een gedrag tijdens de eerste fase partieel bekrachtigd wordt, zal het gedrag tijdens extinctie minder snel verdwijnen. Het feit dat extinctie minder effectief is na partiële dan na consistente bekrachtiging noemt men het </a:t>
            </a:r>
            <a:r>
              <a:rPr lang="en" sz="1200" b="1">
                <a:solidFill>
                  <a:schemeClr val="dk1"/>
                </a:solidFill>
              </a:rPr>
              <a:t>partial-reinforcement extinction effect</a:t>
            </a:r>
            <a:r>
              <a:rPr lang="en" sz="1200">
                <a:solidFill>
                  <a:schemeClr val="dk1"/>
                </a:solidFill>
              </a:rPr>
              <a:t>. </a:t>
            </a:r>
            <a:endParaRPr sz="1200">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g82afe38b6e_2_8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8" name="Google Shape;918;g82afe38b6e_2_8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 This is a Pear Deck Multiple Choice Slide. Your current options are: A: Geconditioneerde veranderingen in gedrag verdwijnen wanneer een R werd niet gevolgd door een Sr, B: de sterkte van de R-Sr contingentie afneemt wanneer een R werd gevolgd door een Sr, C: de sterkte van R-Sr associaties in het geheugen afneemt wanneer een R werd gevolgd door een Sr, D: het effect van een R-Sr verband spontaan kunnen uitdoven, </a:t>
            </a:r>
            <a:endParaRPr/>
          </a:p>
          <a:p>
            <a:pPr marL="0" lvl="0" indent="0" algn="l" rtl="0">
              <a:lnSpc>
                <a:spcPct val="100000"/>
              </a:lnSpc>
              <a:spcBef>
                <a:spcPts val="0"/>
              </a:spcBef>
              <a:spcAft>
                <a:spcPts val="0"/>
              </a:spcAft>
              <a:buSzPts val="1100"/>
              <a:buNone/>
            </a:pPr>
            <a:r>
              <a:rPr lang="en"/>
              <a:t>🍐  To edit the type of question or choices, go back to the "Ask Students a Question" in the Pear Deck sidebar.</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4"/>
        <p:cNvGrpSpPr/>
        <p:nvPr/>
      </p:nvGrpSpPr>
      <p:grpSpPr>
        <a:xfrm>
          <a:off x="0" y="0"/>
          <a:ext cx="0" cy="0"/>
          <a:chOff x="0" y="0"/>
          <a:chExt cx="0" cy="0"/>
        </a:xfrm>
      </p:grpSpPr>
      <p:sp>
        <p:nvSpPr>
          <p:cNvPr id="925" name="Google Shape;925;g82afe38b6e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26" name="Google Shape;926;g82afe38b6e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 This is a Pear Deck Multiple Choice Slide. Your current options are: A: Ik ben klaar om door te gaan!, B: Wacht een minuut. Ik ben niet klaar!, </a:t>
            </a:r>
            <a:endParaRPr/>
          </a:p>
          <a:p>
            <a:pPr marL="0" lvl="0" indent="0" algn="l" rtl="0">
              <a:lnSpc>
                <a:spcPct val="100000"/>
              </a:lnSpc>
              <a:spcBef>
                <a:spcPts val="0"/>
              </a:spcBef>
              <a:spcAft>
                <a:spcPts val="0"/>
              </a:spcAft>
              <a:buSzPts val="1100"/>
              <a:buNone/>
            </a:pPr>
            <a:r>
              <a:rPr lang="en"/>
              <a:t>🍐  To edit the type of question or choices, go back to the "Ask Students a Question" in the Pear Deck sidebar.</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9"/>
        <p:cNvGrpSpPr/>
        <p:nvPr/>
      </p:nvGrpSpPr>
      <p:grpSpPr>
        <a:xfrm>
          <a:off x="0" y="0"/>
          <a:ext cx="0" cy="0"/>
          <a:chOff x="0" y="0"/>
          <a:chExt cx="0" cy="0"/>
        </a:xfrm>
      </p:grpSpPr>
      <p:sp>
        <p:nvSpPr>
          <p:cNvPr id="930" name="Google Shape;930;g82afe38b6e_2_8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729FCF"/>
          </a:solidFill>
          <a:ln w="25400" cap="flat" cmpd="sng">
            <a:solidFill>
              <a:srgbClr val="3465A4"/>
            </a:solidFill>
            <a:prstDash val="solid"/>
            <a:miter lim="524288"/>
            <a:headEnd type="none" w="sm" len="sm"/>
            <a:tailEnd type="none" w="sm" len="sm"/>
          </a:ln>
        </p:spPr>
      </p:sp>
      <p:sp>
        <p:nvSpPr>
          <p:cNvPr id="931" name="Google Shape;931;g82afe38b6e_2_823:notes"/>
          <p:cNvSpPr/>
          <p:nvPr/>
        </p:nvSpPr>
        <p:spPr>
          <a:xfrm>
            <a:off x="430925" y="4300394"/>
            <a:ext cx="6017619" cy="4114592"/>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86100" tIns="43050" rIns="86100" bIns="43050" anchor="t" anchorCtr="0">
            <a:noAutofit/>
          </a:bodyPr>
          <a:lstStyle/>
          <a:p>
            <a:pPr marL="0" marR="0" lvl="0" indent="0" algn="l" rtl="0">
              <a:lnSpc>
                <a:spcPct val="100000"/>
              </a:lnSpc>
              <a:spcBef>
                <a:spcPts val="0"/>
              </a:spcBef>
              <a:spcAft>
                <a:spcPts val="0"/>
              </a:spcAft>
              <a:buClr>
                <a:srgbClr val="000000"/>
              </a:buClr>
              <a:buSzPts val="1700"/>
              <a:buFont typeface="Calibri"/>
              <a:buNone/>
            </a:pPr>
            <a:r>
              <a:rPr lang="en" sz="1700" b="0" i="0" u="none" strike="noStrike" cap="none">
                <a:solidFill>
                  <a:srgbClr val="000000"/>
                </a:solidFill>
                <a:latin typeface="Calibri"/>
                <a:ea typeface="Calibri"/>
                <a:cs typeface="Calibri"/>
                <a:sym typeface="Calibri"/>
              </a:rPr>
              <a:t>Onderzoek blijkt uit dat enkel mensen arbitrary applicable relational responding kunnen vertonen. Het fenomeen van stimulus equivalentie, bijvoorbeeld, is ondanks intensief onderzoek nog steeds niet bij andere dieren vastgesteld. Dit biedt steun voor de idee dat AARR aan de basis ligt van een ander uniek kenmerk van mensen: Het gebruik van taal.</a:t>
            </a:r>
            <a:endParaRPr sz="1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Calibri"/>
              <a:buNone/>
            </a:pPr>
            <a:r>
              <a:rPr lang="en" sz="1700" b="0" i="0" u="none" strike="noStrike" cap="none">
                <a:solidFill>
                  <a:srgbClr val="000000"/>
                </a:solidFill>
                <a:latin typeface="Calibri"/>
                <a:ea typeface="Calibri"/>
                <a:cs typeface="Calibri"/>
                <a:sym typeface="Calibri"/>
              </a:rPr>
              <a:t>Stel dat ik zowel een papagaai als een kind beloon om “Carla” te zeggen wanneer een bepaald meisje binnen de kamer komt. Met voldoende training zullen beide daar in slagen. Men kan aantonen dat dit identiek gedrag gebaseerd is op een andere vorm van stimulus controle bij de papagaai dan bij het kind.</a:t>
            </a:r>
            <a:endParaRPr sz="1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Calibri"/>
              <a:buNone/>
            </a:pPr>
            <a:r>
              <a:rPr lang="en" sz="1700" b="0" i="0" u="none" strike="noStrike" cap="none">
                <a:solidFill>
                  <a:srgbClr val="000000"/>
                </a:solidFill>
                <a:latin typeface="Calibri"/>
                <a:ea typeface="Calibri"/>
                <a:cs typeface="Calibri"/>
                <a:sym typeface="Calibri"/>
              </a:rPr>
              <a:t>Wanneer ik plots luidop “Carla” zeg, dan is de kans groot dat het kind naar de ingang van de kamer zal kijken alsof het verwacht dat het meisje de kamer zou binnenkomen. De papagaai reageert helemaal niet zo. Dus het kind heeft geleerd dat de klank “Carla” gelijk is aan het meisje.</a:t>
            </a:r>
            <a:endParaRPr sz="1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Calibri"/>
              <a:buNone/>
            </a:pPr>
            <a:r>
              <a:rPr lang="en" sz="1700" b="0" i="0" u="none" strike="noStrike" cap="none">
                <a:solidFill>
                  <a:srgbClr val="000000"/>
                </a:solidFill>
                <a:latin typeface="Calibri"/>
                <a:ea typeface="Calibri"/>
                <a:cs typeface="Calibri"/>
                <a:sym typeface="Calibri"/>
              </a:rPr>
              <a:t>En als iemand “Carla” zegt, is de kans ook groot dat het meisje er is. Dit is de kern van taal: Je hecht betekenis aan klanken en woorden door deze te relateren aan andere dingen. De papagaai leert niet de betekenis van de klank “Carla” maar enkel om “Carla” te zeggen als het meisje binnenkomt.</a:t>
            </a:r>
            <a:endParaRPr sz="1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Calibri"/>
              <a:buNone/>
            </a:pPr>
            <a:r>
              <a:rPr lang="en" sz="1700" b="0" i="0" u="none" strike="noStrike" cap="none">
                <a:solidFill>
                  <a:srgbClr val="000000"/>
                </a:solidFill>
                <a:latin typeface="Calibri"/>
                <a:ea typeface="Calibri"/>
                <a:cs typeface="Calibri"/>
                <a:sym typeface="Calibri"/>
              </a:rPr>
              <a:t>Het gedrag van de papagaai is dus een voorbeeld van non-relational responding. Het gedrag van het kind is een voorbeeld van arbitrary applicable relational responding want het is afhankelijk van de arbitraire relatie tussen het meisje en de klank “Carla”.</a:t>
            </a:r>
            <a:endParaRPr sz="1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Calibri"/>
              <a:buNone/>
            </a:pPr>
            <a:endParaRPr sz="17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700"/>
              <a:buFont typeface="Calibri"/>
              <a:buNone/>
            </a:pPr>
            <a:endParaRPr sz="17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700"/>
              <a:buFont typeface="Calibri"/>
              <a:buNone/>
            </a:pPr>
            <a:endParaRPr sz="17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000000"/>
              </a:solidFill>
              <a:latin typeface="Calibri"/>
              <a:ea typeface="Calibri"/>
              <a:cs typeface="Calibri"/>
              <a:sym typeface="Calibri"/>
            </a:endParaRPr>
          </a:p>
        </p:txBody>
      </p:sp>
      <p:sp>
        <p:nvSpPr>
          <p:cNvPr id="932" name="Google Shape;932;g82afe38b6e_2_823:notes"/>
          <p:cNvSpPr/>
          <p:nvPr/>
        </p:nvSpPr>
        <p:spPr>
          <a:xfrm>
            <a:off x="3884462" y="8685889"/>
            <a:ext cx="2972004" cy="456704"/>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84775" tIns="44075" rIns="84775" bIns="44075" anchor="b" anchorCtr="0">
            <a:noAutofit/>
          </a:bodyPr>
          <a:lstStyle/>
          <a:p>
            <a:pPr marL="0" marR="0" lvl="0" indent="0" algn="r" rtl="0">
              <a:lnSpc>
                <a:spcPct val="100000"/>
              </a:lnSpc>
              <a:spcBef>
                <a:spcPts val="0"/>
              </a:spcBef>
              <a:spcAft>
                <a:spcPts val="0"/>
              </a:spcAft>
              <a:buClr>
                <a:srgbClr val="000000"/>
              </a:buClr>
              <a:buSzPts val="1700"/>
              <a:buFont typeface="Calibri"/>
              <a:buNone/>
            </a:pPr>
            <a:fld id="{00000000-1234-1234-1234-123412341234}" type="slidenum">
              <a:rPr lang="en" sz="1700" b="0" i="0" u="none" strike="noStrike" cap="none">
                <a:solidFill>
                  <a:srgbClr val="000000"/>
                </a:solidFill>
                <a:latin typeface="Calibri"/>
                <a:ea typeface="Calibri"/>
                <a:cs typeface="Calibri"/>
                <a:sym typeface="Calibri"/>
              </a:rPr>
              <a:t>58</a:t>
            </a:fld>
            <a:endParaRPr sz="1300" b="0" i="0" u="none" strike="noStrike" cap="none">
              <a:solidFill>
                <a:srgbClr val="000000"/>
              </a:solidFill>
              <a:latin typeface="Arial"/>
              <a:ea typeface="Arial"/>
              <a:cs typeface="Arial"/>
              <a:sym typeface="Arial"/>
            </a:endParaRPr>
          </a:p>
        </p:txBody>
      </p:sp>
      <p:sp>
        <p:nvSpPr>
          <p:cNvPr id="933" name="Google Shape;933;g82afe38b6e_2_823:notes"/>
          <p:cNvSpPr txBox="1">
            <a:spLocks noGrp="1"/>
          </p:cNvSpPr>
          <p:nvPr>
            <p:ph type="body" idx="1"/>
          </p:nvPr>
        </p:nvSpPr>
        <p:spPr>
          <a:xfrm>
            <a:off x="685493" y="4342944"/>
            <a:ext cx="5485479" cy="4113174"/>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endParaRPr sz="130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g82afe38b6e_2_829:notes"/>
          <p:cNvSpPr txBox="1">
            <a:spLocks noGrp="1"/>
          </p:cNvSpPr>
          <p:nvPr>
            <p:ph type="body" idx="1"/>
          </p:nvPr>
        </p:nvSpPr>
        <p:spPr>
          <a:xfrm>
            <a:off x="685493" y="4342944"/>
            <a:ext cx="5485479" cy="4113174"/>
          </a:xfrm>
          <a:prstGeom prst="rect">
            <a:avLst/>
          </a:prstGeom>
          <a:noFill/>
          <a:ln>
            <a:noFill/>
          </a:ln>
        </p:spPr>
        <p:txBody>
          <a:bodyPr spcFirstLastPara="1" wrap="square" lIns="86100" tIns="86100" rIns="86100" bIns="86100" anchor="t" anchorCtr="0">
            <a:noAutofit/>
          </a:bodyPr>
          <a:lstStyle/>
          <a:p>
            <a:pPr marL="0" lvl="0" indent="0" algn="l" rtl="0">
              <a:lnSpc>
                <a:spcPct val="115000"/>
              </a:lnSpc>
              <a:spcBef>
                <a:spcPts val="500"/>
              </a:spcBef>
              <a:spcAft>
                <a:spcPts val="0"/>
              </a:spcAft>
              <a:buClr>
                <a:schemeClr val="dk1"/>
              </a:buClr>
              <a:buSzPts val="1100"/>
              <a:buFont typeface="Arial"/>
              <a:buNone/>
            </a:pPr>
            <a:r>
              <a:rPr lang="en" sz="1200">
                <a:solidFill>
                  <a:schemeClr val="dk1"/>
                </a:solidFill>
              </a:rPr>
              <a:t>Het is even belangrijk om te leren wanneer een gedrag een bepaald effect</a:t>
            </a:r>
            <a:r>
              <a:rPr lang="en" sz="1200" b="1" i="1">
                <a:solidFill>
                  <a:schemeClr val="dk1"/>
                </a:solidFill>
              </a:rPr>
              <a:t> zal </a:t>
            </a:r>
            <a:r>
              <a:rPr lang="en" sz="1200">
                <a:solidFill>
                  <a:schemeClr val="dk1"/>
                </a:solidFill>
              </a:rPr>
              <a:t>hebben als om te leren dat het gedrag dat effect </a:t>
            </a:r>
            <a:r>
              <a:rPr lang="en" sz="1200" b="1" i="1">
                <a:solidFill>
                  <a:schemeClr val="dk1"/>
                </a:solidFill>
              </a:rPr>
              <a:t>kan </a:t>
            </a:r>
            <a:r>
              <a:rPr lang="en" sz="1200">
                <a:solidFill>
                  <a:schemeClr val="dk1"/>
                </a:solidFill>
              </a:rPr>
              <a:t>hebben. MAW wat volgt op een bepaald gedrag is zeer sterk afhankelijk van de context. Signalen die aangeven wanneer bepaalde R-Sr relaties opgaan noemt men discriminatieve prikkels of Sds. De voorwaarden waaronder Sds controle hebben over gedrag wordt in de leerpsychologie onderzocht in studies rond de “stimulus controle van operant gedrag”</a:t>
            </a:r>
            <a:endParaRPr sz="1200">
              <a:solidFill>
                <a:schemeClr val="dk1"/>
              </a:solidFill>
            </a:endParaRPr>
          </a:p>
          <a:p>
            <a:pPr marL="0" lvl="0" indent="0" algn="l" rtl="0">
              <a:lnSpc>
                <a:spcPct val="115000"/>
              </a:lnSpc>
              <a:spcBef>
                <a:spcPts val="500"/>
              </a:spcBef>
              <a:spcAft>
                <a:spcPts val="0"/>
              </a:spcAft>
              <a:buClr>
                <a:schemeClr val="dk1"/>
              </a:buClr>
              <a:buSzPts val="1100"/>
              <a:buFont typeface="Arial"/>
              <a:buNone/>
            </a:pPr>
            <a:r>
              <a:rPr lang="en" sz="1200">
                <a:solidFill>
                  <a:schemeClr val="dk1"/>
                </a:solidFill>
              </a:rPr>
              <a:t>Net als bij </a:t>
            </a:r>
            <a:r>
              <a:rPr lang="en" sz="1200" b="1">
                <a:solidFill>
                  <a:schemeClr val="dk1"/>
                </a:solidFill>
              </a:rPr>
              <a:t>ocassion setters in klassieke conditionering </a:t>
            </a:r>
            <a:r>
              <a:rPr lang="en" sz="1200">
                <a:solidFill>
                  <a:schemeClr val="dk1"/>
                </a:solidFill>
              </a:rPr>
              <a:t>maakt men een onderscheid tussen Sds die aangeven dat een gedrag zal gevolgd of niet gevold worden door een Sr. Sds kunnen ook informatie bieden over de manier waarop een bepaalde R zal gevolgd worden door de Sr (v.b. bekrachtigingschema). </a:t>
            </a:r>
            <a:endParaRPr sz="1200">
              <a:solidFill>
                <a:schemeClr val="dk1"/>
              </a:solidFill>
            </a:endParaRPr>
          </a:p>
          <a:p>
            <a:pPr marL="0" lvl="0" indent="0" algn="l" rtl="0">
              <a:lnSpc>
                <a:spcPct val="115000"/>
              </a:lnSpc>
              <a:spcBef>
                <a:spcPts val="50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500"/>
              </a:spcBef>
              <a:spcAft>
                <a:spcPts val="0"/>
              </a:spcAft>
              <a:buClr>
                <a:schemeClr val="dk1"/>
              </a:buClr>
              <a:buSzPts val="1100"/>
              <a:buFont typeface="Arial"/>
              <a:buNone/>
            </a:pPr>
            <a:r>
              <a:rPr lang="en" sz="1200">
                <a:solidFill>
                  <a:schemeClr val="dk1"/>
                </a:solidFill>
              </a:rPr>
              <a:t>Stel dat de Sd (lichtje) aangeeft dat R (duwen op de hendel) gevolgd zal worden door een positieve Sr (voedsel).</a:t>
            </a:r>
            <a:endParaRPr/>
          </a:p>
          <a:p>
            <a:pPr marL="0" lvl="0" indent="0" algn="l" rtl="0">
              <a:lnSpc>
                <a:spcPct val="115000"/>
              </a:lnSpc>
              <a:spcBef>
                <a:spcPts val="50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500"/>
              </a:spcBef>
              <a:spcAft>
                <a:spcPts val="0"/>
              </a:spcAft>
              <a:buClr>
                <a:schemeClr val="dk1"/>
              </a:buClr>
              <a:buSzPts val="1100"/>
              <a:buFont typeface="Arial"/>
              <a:buNone/>
            </a:pPr>
            <a:r>
              <a:rPr lang="en" sz="1200">
                <a:solidFill>
                  <a:schemeClr val="dk1"/>
                </a:solidFill>
              </a:rPr>
              <a:t>In dat geval zal de aanbieding van de Sd leiden tot een toename in de frequentie van R. Wanneer R in afwezigheid (maar niet in de aanweizigheid) van de Sd gevolgd wordt door voedsel, dan zal de aanbieding van de Sd leiden tot een daling in de frequentie van R.</a:t>
            </a:r>
            <a:endParaRPr sz="1200">
              <a:solidFill>
                <a:schemeClr val="dk1"/>
              </a:solidFill>
            </a:endParaRPr>
          </a:p>
          <a:p>
            <a:pPr marL="0" lvl="0" indent="0" algn="l" rtl="0">
              <a:lnSpc>
                <a:spcPct val="115000"/>
              </a:lnSpc>
              <a:spcBef>
                <a:spcPts val="50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500"/>
              </a:spcBef>
              <a:spcAft>
                <a:spcPts val="0"/>
              </a:spcAft>
              <a:buClr>
                <a:schemeClr val="dk1"/>
              </a:buClr>
              <a:buSzPts val="1100"/>
              <a:buFont typeface="Arial"/>
              <a:buNone/>
            </a:pPr>
            <a:r>
              <a:rPr lang="en" sz="1200">
                <a:solidFill>
                  <a:schemeClr val="dk1"/>
                </a:solidFill>
              </a:rPr>
              <a:t>Gedrag staat dus onder controle van de Sd. Men kan ook dezelfde vragen stellen over stimulus controle als over operante conditionering: Welke randvoorwaarden (de aard van de Sd, R of R-Sr relatie, de aard van het organisme, de bredere context) en kernaspecten van de procedure hebben een invloed op stimulus controle van operant gedrag. Vandaag zal ik enkele over verschillende vormen van stimulus controle spreken. </a:t>
            </a:r>
            <a:endParaRPr sz="1200">
              <a:solidFill>
                <a:schemeClr val="dk1"/>
              </a:solidFill>
            </a:endParaRPr>
          </a:p>
          <a:p>
            <a:pPr marL="0" lvl="0" indent="0" algn="l" rtl="0">
              <a:lnSpc>
                <a:spcPct val="100000"/>
              </a:lnSpc>
              <a:spcBef>
                <a:spcPts val="0"/>
              </a:spcBef>
              <a:spcAft>
                <a:spcPts val="0"/>
              </a:spcAft>
              <a:buSzPts val="1100"/>
              <a:buNone/>
            </a:pPr>
            <a:endParaRPr/>
          </a:p>
        </p:txBody>
      </p:sp>
      <p:sp>
        <p:nvSpPr>
          <p:cNvPr id="938" name="Google Shape;938;g82afe38b6e_2_829:notes"/>
          <p:cNvSpPr>
            <a:spLocks noGrp="1" noRot="1" noChangeAspect="1"/>
          </p:cNvSpPr>
          <p:nvPr>
            <p:ph type="sldImg" idx="2"/>
          </p:nvPr>
        </p:nvSpPr>
        <p:spPr>
          <a:xfrm>
            <a:off x="381000" y="685800"/>
            <a:ext cx="6094413" cy="34274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82afe38b6e_2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729FCF"/>
          </a:solidFill>
          <a:ln w="25400" cap="flat" cmpd="sng">
            <a:solidFill>
              <a:srgbClr val="3465A4"/>
            </a:solidFill>
            <a:prstDash val="solid"/>
            <a:miter lim="524288"/>
            <a:headEnd type="none" w="sm" len="sm"/>
            <a:tailEnd type="none" w="sm" len="sm"/>
          </a:ln>
        </p:spPr>
      </p:sp>
      <p:sp>
        <p:nvSpPr>
          <p:cNvPr id="176" name="Google Shape;176;g82afe38b6e_2_120:notes"/>
          <p:cNvSpPr txBox="1"/>
          <p:nvPr/>
        </p:nvSpPr>
        <p:spPr>
          <a:xfrm>
            <a:off x="685493" y="4342944"/>
            <a:ext cx="5487000" cy="4114500"/>
          </a:xfrm>
          <a:prstGeom prst="rect">
            <a:avLst/>
          </a:prstGeom>
          <a:noFill/>
          <a:ln>
            <a:noFill/>
          </a:ln>
        </p:spPr>
        <p:txBody>
          <a:bodyPr spcFirstLastPara="1" wrap="square" lIns="84775" tIns="44075" rIns="84775" bIns="44075" anchor="ctr" anchorCtr="0">
            <a:noAutofit/>
          </a:bodyPr>
          <a:lstStyle/>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000000"/>
              </a:solidFill>
              <a:latin typeface="Calibri"/>
              <a:ea typeface="Calibri"/>
              <a:cs typeface="Calibri"/>
              <a:sym typeface="Calibri"/>
            </a:endParaRPr>
          </a:p>
        </p:txBody>
      </p:sp>
      <p:sp>
        <p:nvSpPr>
          <p:cNvPr id="177" name="Google Shape;177;g82afe38b6e_2_120:notes"/>
          <p:cNvSpPr txBox="1">
            <a:spLocks noGrp="1"/>
          </p:cNvSpPr>
          <p:nvPr>
            <p:ph type="body" idx="1"/>
          </p:nvPr>
        </p:nvSpPr>
        <p:spPr>
          <a:xfrm>
            <a:off x="685493" y="4342944"/>
            <a:ext cx="5485500" cy="4113300"/>
          </a:xfrm>
          <a:prstGeom prst="rect">
            <a:avLst/>
          </a:prstGeom>
          <a:noFill/>
          <a:ln>
            <a:noFill/>
          </a:ln>
        </p:spPr>
        <p:txBody>
          <a:bodyPr spcFirstLastPara="1" wrap="square" lIns="86100" tIns="86100" rIns="86100" bIns="86100"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1"/>
        <p:cNvGrpSpPr/>
        <p:nvPr/>
      </p:nvGrpSpPr>
      <p:grpSpPr>
        <a:xfrm>
          <a:off x="0" y="0"/>
          <a:ext cx="0" cy="0"/>
          <a:chOff x="0" y="0"/>
          <a:chExt cx="0" cy="0"/>
        </a:xfrm>
      </p:grpSpPr>
      <p:sp>
        <p:nvSpPr>
          <p:cNvPr id="942" name="Google Shape;942;g82afe38b6e_2_8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729FCF"/>
          </a:solidFill>
          <a:ln w="25400" cap="flat" cmpd="sng">
            <a:solidFill>
              <a:srgbClr val="3465A4"/>
            </a:solidFill>
            <a:prstDash val="solid"/>
            <a:miter lim="524288"/>
            <a:headEnd type="none" w="sm" len="sm"/>
            <a:tailEnd type="none" w="sm" len="sm"/>
          </a:ln>
        </p:spPr>
      </p:sp>
      <p:sp>
        <p:nvSpPr>
          <p:cNvPr id="943" name="Google Shape;943;g82afe38b6e_2_833:notes"/>
          <p:cNvSpPr/>
          <p:nvPr/>
        </p:nvSpPr>
        <p:spPr>
          <a:xfrm>
            <a:off x="696228" y="4411024"/>
            <a:ext cx="5487014" cy="4114592"/>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86100" tIns="43050" rIns="86100" bIns="43050" anchor="t" anchorCtr="0">
            <a:noAutofit/>
          </a:bodyPr>
          <a:lstStyle/>
          <a:p>
            <a:pPr marL="0" marR="0" lvl="0" indent="0" algn="l" rtl="0">
              <a:lnSpc>
                <a:spcPct val="100000"/>
              </a:lnSpc>
              <a:spcBef>
                <a:spcPts val="0"/>
              </a:spcBef>
              <a:spcAft>
                <a:spcPts val="0"/>
              </a:spcAft>
              <a:buClr>
                <a:srgbClr val="000000"/>
              </a:buClr>
              <a:buSzPts val="1700"/>
              <a:buFont typeface="Calibri"/>
              <a:buNone/>
            </a:pPr>
            <a:r>
              <a:rPr lang="en" sz="1700" b="0" i="0" u="none" strike="noStrike" cap="none">
                <a:solidFill>
                  <a:srgbClr val="000000"/>
                </a:solidFill>
                <a:latin typeface="Calibri"/>
                <a:ea typeface="Calibri"/>
                <a:cs typeface="Calibri"/>
                <a:sym typeface="Calibri"/>
              </a:rPr>
              <a:t>Een andere belangrijke punt is dat verbanden in de omgeving een invloed kunnen hebben wanneer er geen duidelijke Sd aanwezig is. Dit wordt goed geïllustreerd door studies rond vermijdingsleren. In de studies van Sidman werd een aversieve prikkel op vaste momenten in de tijd aangeboden (bv. Elke 20 seconden; S-S interval). Wanneer het gewenste vermijdingsgedrag binnen deze periode gesteld wordt, werd de schok uitgesteld voor bv 30 seconden (R-S interval).</a:t>
            </a:r>
            <a:endParaRPr sz="1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Calibri"/>
              <a:buNone/>
            </a:pPr>
            <a:r>
              <a:rPr lang="en" sz="1700" b="0" i="0" u="none" strike="noStrike" cap="none">
                <a:solidFill>
                  <a:srgbClr val="000000"/>
                </a:solidFill>
                <a:latin typeface="Calibri"/>
                <a:ea typeface="Calibri"/>
                <a:cs typeface="Calibri"/>
                <a:sym typeface="Calibri"/>
              </a:rPr>
              <a:t>Dus kan het proefdier de aversieve prikkel vermijden door – binnen een bepaalde intervaal – het gewenste gedrag te stellen. In de meeste gevallen ontwikkelt er zich een zeer stabiel vermijdingsgedrag, waarvan de frequentie van het gedrag wordt bepaald door de grootte van beide tijdsintervallen.</a:t>
            </a:r>
            <a:endParaRPr sz="1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Calibri"/>
              <a:buNone/>
            </a:pPr>
            <a:endParaRPr sz="17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700"/>
              <a:buFont typeface="Calibri"/>
              <a:buNone/>
            </a:pPr>
            <a:r>
              <a:rPr lang="en" sz="1700" b="0" i="0" u="none" strike="noStrike" cap="none">
                <a:solidFill>
                  <a:srgbClr val="000000"/>
                </a:solidFill>
                <a:latin typeface="Calibri"/>
                <a:ea typeface="Calibri"/>
                <a:cs typeface="Calibri"/>
                <a:sym typeface="Calibri"/>
              </a:rPr>
              <a:t>In de procedure van Sidman waar de schokken geprogrammeerd zijn met een vast interval kunnen wij het tijdsverloop zelf conceptualiseren als een Sd.</a:t>
            </a:r>
            <a:endParaRPr sz="1300" b="0" i="0" u="none" strike="noStrike" cap="none">
              <a:solidFill>
                <a:srgbClr val="000000"/>
              </a:solidFill>
              <a:latin typeface="Arial"/>
              <a:ea typeface="Arial"/>
              <a:cs typeface="Arial"/>
              <a:sym typeface="Arial"/>
            </a:endParaRPr>
          </a:p>
        </p:txBody>
      </p:sp>
      <p:sp>
        <p:nvSpPr>
          <p:cNvPr id="944" name="Google Shape;944;g82afe38b6e_2_833:notes"/>
          <p:cNvSpPr/>
          <p:nvPr/>
        </p:nvSpPr>
        <p:spPr>
          <a:xfrm>
            <a:off x="3884462" y="8685889"/>
            <a:ext cx="2972004" cy="456704"/>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84775" tIns="44075" rIns="84775" bIns="44075" anchor="b" anchorCtr="0">
            <a:noAutofit/>
          </a:bodyPr>
          <a:lstStyle/>
          <a:p>
            <a:pPr marL="0" marR="0" lvl="0" indent="0" algn="r" rtl="0">
              <a:lnSpc>
                <a:spcPct val="100000"/>
              </a:lnSpc>
              <a:spcBef>
                <a:spcPts val="0"/>
              </a:spcBef>
              <a:spcAft>
                <a:spcPts val="0"/>
              </a:spcAft>
              <a:buClr>
                <a:srgbClr val="000000"/>
              </a:buClr>
              <a:buSzPts val="1700"/>
              <a:buFont typeface="Calibri"/>
              <a:buNone/>
            </a:pPr>
            <a:fld id="{00000000-1234-1234-1234-123412341234}" type="slidenum">
              <a:rPr lang="en" sz="1700" b="0" i="0" u="none" strike="noStrike" cap="none">
                <a:solidFill>
                  <a:srgbClr val="000000"/>
                </a:solidFill>
                <a:latin typeface="Calibri"/>
                <a:ea typeface="Calibri"/>
                <a:cs typeface="Calibri"/>
                <a:sym typeface="Calibri"/>
              </a:rPr>
              <a:t>60</a:t>
            </a:fld>
            <a:endParaRPr sz="1300" b="0" i="0" u="none" strike="noStrike" cap="none">
              <a:solidFill>
                <a:srgbClr val="000000"/>
              </a:solidFill>
              <a:latin typeface="Arial"/>
              <a:ea typeface="Arial"/>
              <a:cs typeface="Arial"/>
              <a:sym typeface="Arial"/>
            </a:endParaRPr>
          </a:p>
        </p:txBody>
      </p:sp>
      <p:sp>
        <p:nvSpPr>
          <p:cNvPr id="945" name="Google Shape;945;g82afe38b6e_2_833:notes"/>
          <p:cNvSpPr txBox="1">
            <a:spLocks noGrp="1"/>
          </p:cNvSpPr>
          <p:nvPr>
            <p:ph type="body" idx="1"/>
          </p:nvPr>
        </p:nvSpPr>
        <p:spPr>
          <a:xfrm>
            <a:off x="685493" y="4342944"/>
            <a:ext cx="5485479" cy="4113174"/>
          </a:xfrm>
          <a:prstGeom prst="rect">
            <a:avLst/>
          </a:prstGeom>
          <a:noFill/>
          <a:ln>
            <a:noFill/>
          </a:ln>
        </p:spPr>
        <p:txBody>
          <a:bodyPr spcFirstLastPara="1" wrap="square" lIns="0" tIns="0" rIns="0" bIns="0" anchor="t" anchorCtr="0">
            <a:noAutofit/>
          </a:bodyPr>
          <a:lstStyle/>
          <a:p>
            <a:pPr marL="0" lvl="0" indent="0" algn="l" rtl="0">
              <a:lnSpc>
                <a:spcPct val="115000"/>
              </a:lnSpc>
              <a:spcBef>
                <a:spcPts val="500"/>
              </a:spcBef>
              <a:spcAft>
                <a:spcPts val="0"/>
              </a:spcAft>
              <a:buClr>
                <a:schemeClr val="dk1"/>
              </a:buClr>
              <a:buSzPts val="1100"/>
              <a:buFont typeface="Arial"/>
              <a:buNone/>
            </a:pPr>
            <a:r>
              <a:rPr lang="en" sz="1200">
                <a:solidFill>
                  <a:schemeClr val="dk1"/>
                </a:solidFill>
              </a:rPr>
              <a:t>Er zijn drie verschillende soorten stimulus controle.</a:t>
            </a:r>
            <a:endParaRPr/>
          </a:p>
          <a:p>
            <a:pPr marL="0" lvl="0" indent="0" algn="l" rtl="0">
              <a:lnSpc>
                <a:spcPct val="115000"/>
              </a:lnSpc>
              <a:spcBef>
                <a:spcPts val="50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500"/>
              </a:spcBef>
              <a:spcAft>
                <a:spcPts val="0"/>
              </a:spcAft>
              <a:buClr>
                <a:schemeClr val="dk1"/>
              </a:buClr>
              <a:buSzPts val="1100"/>
              <a:buFont typeface="Arial"/>
              <a:buNone/>
            </a:pPr>
            <a:r>
              <a:rPr lang="en" sz="1200">
                <a:solidFill>
                  <a:schemeClr val="dk1"/>
                </a:solidFill>
              </a:rPr>
              <a:t>Een eerste vorm van stimulus controle is controle door </a:t>
            </a:r>
            <a:r>
              <a:rPr lang="en" sz="1200" b="1" i="1">
                <a:solidFill>
                  <a:schemeClr val="dk1"/>
                </a:solidFill>
              </a:rPr>
              <a:t>een stimulus</a:t>
            </a:r>
            <a:r>
              <a:rPr lang="en" sz="1200">
                <a:solidFill>
                  <a:schemeClr val="dk1"/>
                </a:solidFill>
              </a:rPr>
              <a:t>. Dit leidt tot “</a:t>
            </a:r>
            <a:r>
              <a:rPr lang="en" sz="1200" b="1">
                <a:solidFill>
                  <a:schemeClr val="dk1"/>
                </a:solidFill>
              </a:rPr>
              <a:t>non-relational responding</a:t>
            </a:r>
            <a:r>
              <a:rPr lang="en" sz="1200">
                <a:solidFill>
                  <a:schemeClr val="dk1"/>
                </a:solidFill>
              </a:rPr>
              <a:t>” (of niet-relationeel reageren). Merk op dat het woord “responding” wijst op het feit dat het gedrag staat onder controle van een stimulus in de omgeving. Denk terug on onze vorige voorbeeld, met het lichtje, hendel duwen en voedsel. Door training zal het lichtje onder bepaalde voorwaarden de respons “hendel duwen” ontlokken. Eén prikkel controleert dus het gedrag als gevolg van het ervaren van de Sd: R-Sr contingentie.</a:t>
            </a:r>
            <a:endParaRPr sz="1200">
              <a:solidFill>
                <a:schemeClr val="dk1"/>
              </a:solidFill>
            </a:endParaRPr>
          </a:p>
          <a:p>
            <a:pPr marL="0" lvl="0" indent="0" algn="l" rtl="0">
              <a:lnSpc>
                <a:spcPct val="100000"/>
              </a:lnSpc>
              <a:spcBef>
                <a:spcPts val="0"/>
              </a:spcBef>
              <a:spcAft>
                <a:spcPts val="0"/>
              </a:spcAft>
              <a:buSzPts val="1700"/>
              <a:buNone/>
            </a:pPr>
            <a:endParaRPr sz="130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g82afe38b6e_2_8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5" name="Google Shape;955;g82afe38b6e_2_8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Google Shape;959;g82afe38b6e_2_8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729FCF"/>
          </a:solidFill>
          <a:ln w="25400" cap="flat" cmpd="sng">
            <a:solidFill>
              <a:srgbClr val="3465A4"/>
            </a:solidFill>
            <a:prstDash val="solid"/>
            <a:miter lim="524288"/>
            <a:headEnd type="none" w="sm" len="sm"/>
            <a:tailEnd type="none" w="sm" len="sm"/>
          </a:ln>
        </p:spPr>
      </p:sp>
      <p:sp>
        <p:nvSpPr>
          <p:cNvPr id="960" name="Google Shape;960;g82afe38b6e_2_848:notes"/>
          <p:cNvSpPr/>
          <p:nvPr/>
        </p:nvSpPr>
        <p:spPr>
          <a:xfrm>
            <a:off x="685493" y="4342944"/>
            <a:ext cx="5487014" cy="4114592"/>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86100" tIns="43050" rIns="86100" bIns="43050" anchor="t" anchorCtr="0">
            <a:noAutofit/>
          </a:bodyPr>
          <a:lstStyle/>
          <a:p>
            <a:pPr marL="0" marR="0" lvl="0" indent="0" algn="l" rtl="0">
              <a:lnSpc>
                <a:spcPct val="100000"/>
              </a:lnSpc>
              <a:spcBef>
                <a:spcPts val="0"/>
              </a:spcBef>
              <a:spcAft>
                <a:spcPts val="0"/>
              </a:spcAft>
              <a:buClr>
                <a:srgbClr val="000000"/>
              </a:buClr>
              <a:buSzPts val="1700"/>
              <a:buFont typeface="Calibri"/>
              <a:buNone/>
            </a:pPr>
            <a:endParaRPr sz="17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000000"/>
              </a:solidFill>
              <a:latin typeface="Calibri"/>
              <a:ea typeface="Calibri"/>
              <a:cs typeface="Calibri"/>
              <a:sym typeface="Calibri"/>
            </a:endParaRPr>
          </a:p>
        </p:txBody>
      </p:sp>
      <p:sp>
        <p:nvSpPr>
          <p:cNvPr id="961" name="Google Shape;961;g82afe38b6e_2_848:notes"/>
          <p:cNvSpPr/>
          <p:nvPr/>
        </p:nvSpPr>
        <p:spPr>
          <a:xfrm>
            <a:off x="3884462" y="8685889"/>
            <a:ext cx="2972004" cy="456704"/>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84775" tIns="44075" rIns="84775" bIns="44075" anchor="b" anchorCtr="0">
            <a:noAutofit/>
          </a:bodyPr>
          <a:lstStyle/>
          <a:p>
            <a:pPr marL="0" marR="0" lvl="0" indent="0" algn="r" rtl="0">
              <a:lnSpc>
                <a:spcPct val="100000"/>
              </a:lnSpc>
              <a:spcBef>
                <a:spcPts val="0"/>
              </a:spcBef>
              <a:spcAft>
                <a:spcPts val="0"/>
              </a:spcAft>
              <a:buClr>
                <a:srgbClr val="000000"/>
              </a:buClr>
              <a:buSzPts val="1700"/>
              <a:buFont typeface="Calibri"/>
              <a:buNone/>
            </a:pPr>
            <a:fld id="{00000000-1234-1234-1234-123412341234}" type="slidenum">
              <a:rPr lang="en" sz="1700" b="0" i="0" u="none" strike="noStrike" cap="none">
                <a:solidFill>
                  <a:srgbClr val="000000"/>
                </a:solidFill>
                <a:latin typeface="Calibri"/>
                <a:ea typeface="Calibri"/>
                <a:cs typeface="Calibri"/>
                <a:sym typeface="Calibri"/>
              </a:rPr>
              <a:t>62</a:t>
            </a:fld>
            <a:endParaRPr sz="1300" b="0" i="0" u="none" strike="noStrike" cap="none">
              <a:solidFill>
                <a:srgbClr val="000000"/>
              </a:solidFill>
              <a:latin typeface="Arial"/>
              <a:ea typeface="Arial"/>
              <a:cs typeface="Arial"/>
              <a:sym typeface="Arial"/>
            </a:endParaRPr>
          </a:p>
        </p:txBody>
      </p:sp>
      <p:sp>
        <p:nvSpPr>
          <p:cNvPr id="962" name="Google Shape;962;g82afe38b6e_2_848:notes"/>
          <p:cNvSpPr txBox="1">
            <a:spLocks noGrp="1"/>
          </p:cNvSpPr>
          <p:nvPr>
            <p:ph type="body" idx="1"/>
          </p:nvPr>
        </p:nvSpPr>
        <p:spPr>
          <a:xfrm>
            <a:off x="685493" y="4342944"/>
            <a:ext cx="5485479" cy="4113174"/>
          </a:xfrm>
          <a:prstGeom prst="rect">
            <a:avLst/>
          </a:prstGeom>
          <a:noFill/>
          <a:ln>
            <a:noFill/>
          </a:ln>
        </p:spPr>
        <p:txBody>
          <a:bodyPr spcFirstLastPara="1" wrap="square" lIns="86100" tIns="86100" rIns="86100" bIns="86100" anchor="t" anchorCtr="0">
            <a:noAutofit/>
          </a:bodyPr>
          <a:lstStyle/>
          <a:p>
            <a:pPr marL="0" lvl="0" indent="0" algn="l" rtl="0">
              <a:lnSpc>
                <a:spcPct val="115000"/>
              </a:lnSpc>
              <a:spcBef>
                <a:spcPts val="500"/>
              </a:spcBef>
              <a:spcAft>
                <a:spcPts val="0"/>
              </a:spcAft>
              <a:buClr>
                <a:schemeClr val="dk1"/>
              </a:buClr>
              <a:buSzPts val="1100"/>
              <a:buFont typeface="Arial"/>
              <a:buNone/>
            </a:pPr>
            <a:r>
              <a:rPr lang="en" sz="1200">
                <a:solidFill>
                  <a:schemeClr val="dk1"/>
                </a:solidFill>
              </a:rPr>
              <a:t>De tweede vorm van stimulus controle is “</a:t>
            </a:r>
            <a:r>
              <a:rPr lang="en" sz="1200" b="1">
                <a:solidFill>
                  <a:schemeClr val="dk1"/>
                </a:solidFill>
              </a:rPr>
              <a:t>non-arbitrary relational responding</a:t>
            </a:r>
            <a:r>
              <a:rPr lang="en" sz="1200">
                <a:solidFill>
                  <a:schemeClr val="dk1"/>
                </a:solidFill>
              </a:rPr>
              <a:t>” (niet-arbitrair relationeel reageren). Hier wordt gedrag bepaald door een relatie tussen twee prikkels. Neem het voorbeeld op het scherm. Deelnemers moeten op een linker- of rechterknop drukken om een beloning te krijgen. Tijdens de trainingfaze zijn er twee sets van stimuli: (1) en (2). Het drukken op de linkerknop wordt gevolgd door een beloning als de linkerstimulus onderaan identiek is aan de stimulus bovenaan. Het drukken op de rechterknop wordt beloond als de rechterstimulus onderaan identiek is aan de stimulus bovenaan.</a:t>
            </a:r>
            <a:endParaRPr/>
          </a:p>
          <a:p>
            <a:pPr marL="0" lvl="0" indent="0" algn="l" rtl="0">
              <a:lnSpc>
                <a:spcPct val="115000"/>
              </a:lnSpc>
              <a:spcBef>
                <a:spcPts val="50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500"/>
              </a:spcBef>
              <a:spcAft>
                <a:spcPts val="0"/>
              </a:spcAft>
              <a:buClr>
                <a:schemeClr val="dk1"/>
              </a:buClr>
              <a:buSzPts val="1100"/>
              <a:buFont typeface="Arial"/>
              <a:buNone/>
            </a:pPr>
            <a:r>
              <a:rPr lang="en" sz="1200">
                <a:solidFill>
                  <a:schemeClr val="dk1"/>
                </a:solidFill>
              </a:rPr>
              <a:t>Tijdens de testfaze krijgen de deelnemers stimuli die niet werden aangeboden tijdens de trainings faze. Op basis van de bovenste stimulus (é) kunnen ze nu niet beslissen of ze nu links of rechts moeten drukken want het is de eerste keer dat ze die stimulus (é) zien. Dieren en mensen zullen meestal voor de linker over de rechter respons kiezen. Dus het gedrag staat niet onder controle van de bovenste stimulus maar wel van de relatie tussen de bovenste en onderste stimuli.</a:t>
            </a:r>
            <a:endParaRPr sz="1200">
              <a:solidFill>
                <a:schemeClr val="dk1"/>
              </a:solidFill>
            </a:endParaRPr>
          </a:p>
          <a:p>
            <a:pPr marL="0" lvl="0" indent="0" algn="l" rtl="0">
              <a:lnSpc>
                <a:spcPct val="115000"/>
              </a:lnSpc>
              <a:spcBef>
                <a:spcPts val="500"/>
              </a:spcBef>
              <a:spcAft>
                <a:spcPts val="0"/>
              </a:spcAft>
              <a:buClr>
                <a:schemeClr val="dk1"/>
              </a:buClr>
              <a:buSzPts val="1100"/>
              <a:buFont typeface="Arial"/>
              <a:buNone/>
            </a:pPr>
            <a:r>
              <a:rPr lang="en" sz="1200">
                <a:solidFill>
                  <a:schemeClr val="dk1"/>
                </a:solidFill>
              </a:rPr>
              <a:t>Wij spreken hier over relational-responding omdat operant gedrag onder controle staat van een relatie tussen stimuli. Het is niet arbitrair omdat het gebaseerd is op de relatie tussen fysieke kenmerken van twee stimuli. Onderzoek blijkt uit dat mensen en dieren veel verschiliende niet-arbitraire relaties tussen stimuli kunnen leren (vb., groter dan, kleiner dan, verschillend van ezv). </a:t>
            </a:r>
            <a:endParaRPr sz="1200">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0"/>
        <p:cNvGrpSpPr/>
        <p:nvPr/>
      </p:nvGrpSpPr>
      <p:grpSpPr>
        <a:xfrm>
          <a:off x="0" y="0"/>
          <a:ext cx="0" cy="0"/>
          <a:chOff x="0" y="0"/>
          <a:chExt cx="0" cy="0"/>
        </a:xfrm>
      </p:grpSpPr>
      <p:sp>
        <p:nvSpPr>
          <p:cNvPr id="981" name="Google Shape;981;g82afe38b6e_2_8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729FCF"/>
          </a:solidFill>
          <a:ln w="25400" cap="flat" cmpd="sng">
            <a:solidFill>
              <a:srgbClr val="3465A4"/>
            </a:solidFill>
            <a:prstDash val="solid"/>
            <a:miter lim="524288"/>
            <a:headEnd type="none" w="sm" len="sm"/>
            <a:tailEnd type="none" w="sm" len="sm"/>
          </a:ln>
        </p:spPr>
      </p:sp>
      <p:sp>
        <p:nvSpPr>
          <p:cNvPr id="982" name="Google Shape;982;g82afe38b6e_2_869:notes"/>
          <p:cNvSpPr/>
          <p:nvPr/>
        </p:nvSpPr>
        <p:spPr>
          <a:xfrm>
            <a:off x="685493" y="4342944"/>
            <a:ext cx="5487014" cy="4114592"/>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86100" tIns="43050" rIns="86100" bIns="43050" anchor="t" anchorCtr="0">
            <a:noAutofit/>
          </a:bodyPr>
          <a:lstStyle/>
          <a:p>
            <a:pPr marL="0" marR="0" lvl="0" indent="0" algn="l" rtl="0">
              <a:lnSpc>
                <a:spcPct val="100000"/>
              </a:lnSpc>
              <a:spcBef>
                <a:spcPts val="0"/>
              </a:spcBef>
              <a:spcAft>
                <a:spcPts val="0"/>
              </a:spcAft>
              <a:buClr>
                <a:srgbClr val="000000"/>
              </a:buClr>
              <a:buSzPts val="1700"/>
              <a:buFont typeface="Calibri"/>
              <a:buNone/>
            </a:pPr>
            <a:r>
              <a:rPr lang="en" sz="1700" b="0" i="0" u="none" strike="noStrike" cap="none">
                <a:solidFill>
                  <a:srgbClr val="000000"/>
                </a:solidFill>
                <a:latin typeface="Calibri"/>
                <a:ea typeface="Calibri"/>
                <a:cs typeface="Calibri"/>
                <a:sym typeface="Calibri"/>
              </a:rPr>
              <a:t>Denk terug aan het begin van het les. Ik heb gezegd dat contingenci is belangrijk voor operante conditionering. Maar contigueit ook. De mate waarin operante conditionering optreedt is afhankelijk van de tijd die verloopt tussen de R en Sr. Neem en studie van waarin de tijd tussen het drukken op een hendel en het toedienen van voedsel wordt gemanipuleerde. Wanneer de delay twee seconden duurt, zal er een sterke toename in de frequentie van het gedrag zijn. Deze toename zal veel kleiner zijn wanneer de delay vier seconden is en bijna afwezig bij delays van acht seconden of meer.</a:t>
            </a:r>
            <a:endParaRPr sz="1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Calibri"/>
              <a:buNone/>
            </a:pPr>
            <a:endParaRPr sz="17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700"/>
              <a:buFont typeface="Calibri"/>
              <a:buNone/>
            </a:pPr>
            <a:r>
              <a:rPr lang="en" sz="1700" b="0" i="0" u="none" strike="noStrike" cap="none">
                <a:solidFill>
                  <a:srgbClr val="000000"/>
                </a:solidFill>
                <a:latin typeface="Calibri"/>
                <a:ea typeface="Calibri"/>
                <a:cs typeface="Calibri"/>
                <a:sym typeface="Calibri"/>
              </a:rPr>
              <a:t>Er zijn verschillende manieren om de impact van delay tussen R en Sr te verminderen.</a:t>
            </a:r>
            <a:endParaRPr sz="1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Calibri"/>
              <a:buNone/>
            </a:pPr>
            <a:r>
              <a:rPr lang="en" sz="1700" b="0" i="0" u="none" strike="noStrike" cap="none">
                <a:solidFill>
                  <a:srgbClr val="000000"/>
                </a:solidFill>
                <a:latin typeface="Calibri"/>
                <a:ea typeface="Calibri"/>
                <a:cs typeface="Calibri"/>
                <a:sym typeface="Calibri"/>
              </a:rPr>
              <a:t>1. Het effect van delay is afhankelijk van de mate van activiteit tijdens het delay. Als het dier of person niets doet dan is de lengte van het delay van minder belang.</a:t>
            </a:r>
            <a:endParaRPr sz="1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Calibri"/>
              <a:buNone/>
            </a:pPr>
            <a:r>
              <a:rPr lang="en" sz="1700" b="0" i="0" u="none" strike="noStrike" cap="none">
                <a:solidFill>
                  <a:srgbClr val="000000"/>
                </a:solidFill>
                <a:latin typeface="Calibri"/>
                <a:ea typeface="Calibri"/>
                <a:cs typeface="Calibri"/>
                <a:sym typeface="Calibri"/>
              </a:rPr>
              <a:t>2. Het effect van delay kan verminderd worden door het beloonde gedrag te benadrukken. Je kan dit intuïtief begrijpen: Als het beloonde gedrag benadrukt wordt, is het nog aanwezig in het geheugen op het moment dat de beloning gegeven wordt.</a:t>
            </a:r>
            <a:endParaRPr sz="1300" b="0" i="0" u="none" strike="noStrike" cap="none">
              <a:solidFill>
                <a:srgbClr val="000000"/>
              </a:solidFill>
              <a:latin typeface="Arial"/>
              <a:ea typeface="Arial"/>
              <a:cs typeface="Arial"/>
              <a:sym typeface="Arial"/>
            </a:endParaRPr>
          </a:p>
        </p:txBody>
      </p:sp>
      <p:sp>
        <p:nvSpPr>
          <p:cNvPr id="983" name="Google Shape;983;g82afe38b6e_2_869:notes"/>
          <p:cNvSpPr/>
          <p:nvPr/>
        </p:nvSpPr>
        <p:spPr>
          <a:xfrm>
            <a:off x="3884462" y="8685889"/>
            <a:ext cx="2972004" cy="456704"/>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84775" tIns="44075" rIns="84775" bIns="44075" anchor="b" anchorCtr="0">
            <a:noAutofit/>
          </a:bodyPr>
          <a:lstStyle/>
          <a:p>
            <a:pPr marL="0" marR="0" lvl="0" indent="0" algn="r" rtl="0">
              <a:lnSpc>
                <a:spcPct val="100000"/>
              </a:lnSpc>
              <a:spcBef>
                <a:spcPts val="0"/>
              </a:spcBef>
              <a:spcAft>
                <a:spcPts val="0"/>
              </a:spcAft>
              <a:buClr>
                <a:srgbClr val="000000"/>
              </a:buClr>
              <a:buSzPts val="1700"/>
              <a:buFont typeface="Calibri"/>
              <a:buNone/>
            </a:pPr>
            <a:fld id="{00000000-1234-1234-1234-123412341234}" type="slidenum">
              <a:rPr lang="en" sz="1700" b="0" i="0" u="none" strike="noStrike" cap="none">
                <a:solidFill>
                  <a:srgbClr val="000000"/>
                </a:solidFill>
                <a:latin typeface="Calibri"/>
                <a:ea typeface="Calibri"/>
                <a:cs typeface="Calibri"/>
                <a:sym typeface="Calibri"/>
              </a:rPr>
              <a:t>63</a:t>
            </a:fld>
            <a:endParaRPr sz="1300" b="0" i="0" u="none" strike="noStrike" cap="none">
              <a:solidFill>
                <a:srgbClr val="000000"/>
              </a:solidFill>
              <a:latin typeface="Arial"/>
              <a:ea typeface="Arial"/>
              <a:cs typeface="Arial"/>
              <a:sym typeface="Arial"/>
            </a:endParaRPr>
          </a:p>
        </p:txBody>
      </p:sp>
      <p:sp>
        <p:nvSpPr>
          <p:cNvPr id="984" name="Google Shape;984;g82afe38b6e_2_869:notes"/>
          <p:cNvSpPr txBox="1">
            <a:spLocks noGrp="1"/>
          </p:cNvSpPr>
          <p:nvPr>
            <p:ph type="body" idx="1"/>
          </p:nvPr>
        </p:nvSpPr>
        <p:spPr>
          <a:xfrm>
            <a:off x="685493" y="4342944"/>
            <a:ext cx="5485479" cy="4113174"/>
          </a:xfrm>
          <a:prstGeom prst="rect">
            <a:avLst/>
          </a:prstGeom>
          <a:noFill/>
          <a:ln>
            <a:noFill/>
          </a:ln>
        </p:spPr>
        <p:txBody>
          <a:bodyPr spcFirstLastPara="1" wrap="square" lIns="86100" tIns="86100" rIns="86100" bIns="86100" anchor="t" anchorCtr="0">
            <a:noAutofit/>
          </a:bodyPr>
          <a:lstStyle/>
          <a:p>
            <a:pPr marL="0" lvl="0" indent="0" algn="l" rtl="0">
              <a:lnSpc>
                <a:spcPct val="115000"/>
              </a:lnSpc>
              <a:spcBef>
                <a:spcPts val="500"/>
              </a:spcBef>
              <a:spcAft>
                <a:spcPts val="0"/>
              </a:spcAft>
              <a:buClr>
                <a:schemeClr val="dk1"/>
              </a:buClr>
              <a:buSzPts val="1100"/>
              <a:buFont typeface="Arial"/>
              <a:buNone/>
            </a:pPr>
            <a:r>
              <a:rPr lang="en" sz="1200">
                <a:solidFill>
                  <a:schemeClr val="dk1"/>
                </a:solidFill>
              </a:rPr>
              <a:t>De derde vorm van stimulus controle is “</a:t>
            </a:r>
            <a:r>
              <a:rPr lang="en" sz="1200" b="1">
                <a:solidFill>
                  <a:schemeClr val="dk1"/>
                </a:solidFill>
              </a:rPr>
              <a:t>arbitrary-applicable relational responding”</a:t>
            </a:r>
            <a:r>
              <a:rPr lang="en" sz="1200">
                <a:solidFill>
                  <a:schemeClr val="dk1"/>
                </a:solidFill>
              </a:rPr>
              <a:t> (arbitrair toepasbaar relationeel reageren). Het is bijna het zelfde als het vorige soort stimulus control maar met een belangrijk verschil. De relatie is deze keer arbitrair omdat het los staat van de kenmerken van de prikkels. In essentie met dit soort stimulus controle gedraagt men ALSOF twee prikkels op een bepaalde manier gerelateerd zijn.</a:t>
            </a:r>
            <a:endParaRPr sz="1200">
              <a:solidFill>
                <a:schemeClr val="dk1"/>
              </a:solidFill>
            </a:endParaRPr>
          </a:p>
          <a:p>
            <a:pPr marL="0" lvl="0" indent="0" algn="l" rtl="0">
              <a:lnSpc>
                <a:spcPct val="115000"/>
              </a:lnSpc>
              <a:spcBef>
                <a:spcPts val="500"/>
              </a:spcBef>
              <a:spcAft>
                <a:spcPts val="0"/>
              </a:spcAft>
              <a:buClr>
                <a:schemeClr val="dk1"/>
              </a:buClr>
              <a:buSzPts val="1100"/>
              <a:buFont typeface="Arial"/>
              <a:buNone/>
            </a:pPr>
            <a:r>
              <a:rPr lang="en" sz="1200">
                <a:solidFill>
                  <a:schemeClr val="dk1"/>
                </a:solidFill>
              </a:rPr>
              <a:t>Om dit idee te beter illustreren, neem een fenomeen benoemde stimulus equivalentie. In studies rond stimulus equivalentie worden stimuli aangeboden die random gekozen zijn. Dus de stimuli delen geen fysieke of andere eigenschappen met elkaar.</a:t>
            </a:r>
            <a:endParaRPr sz="1200">
              <a:solidFill>
                <a:schemeClr val="dk1"/>
              </a:solidFill>
            </a:endParaRPr>
          </a:p>
          <a:p>
            <a:pPr marL="0" lvl="0" indent="0" algn="l" rtl="0">
              <a:lnSpc>
                <a:spcPct val="115000"/>
              </a:lnSpc>
              <a:spcBef>
                <a:spcPts val="500"/>
              </a:spcBef>
              <a:spcAft>
                <a:spcPts val="0"/>
              </a:spcAft>
              <a:buClr>
                <a:schemeClr val="dk1"/>
              </a:buClr>
              <a:buSzPts val="1100"/>
              <a:buFont typeface="Arial"/>
              <a:buNone/>
            </a:pPr>
            <a:r>
              <a:rPr lang="en" sz="1200">
                <a:solidFill>
                  <a:schemeClr val="dk1"/>
                </a:solidFill>
              </a:rPr>
              <a:t>Tijdens de trainingfaze leren de deelnemers om te kiezen voor de beloonde respons onder de stimulus (B) bij de sample (A) en voor de beloonde respons onder de stimulus (C) bij de sample (B). Tijdens een volgende testfaze zullen meestel deelnemers gedragen alsof ze denken dat (A) “gelijk is aan” (B) en dat (B) “gelijk is aan” (C). Dat is, zij zullen A kiezen wanneer B een sample stimulus is, en B kiezen wanneer C een sample is, ondanks het feit dat deze respons werden nooit bekrachtigd.</a:t>
            </a:r>
            <a:endParaRPr sz="1200">
              <a:solidFill>
                <a:schemeClr val="dk1"/>
              </a:solidFill>
            </a:endParaRPr>
          </a:p>
          <a:p>
            <a:pPr marL="0" lvl="0" indent="0" algn="l" rtl="0">
              <a:lnSpc>
                <a:spcPct val="115000"/>
              </a:lnSpc>
              <a:spcBef>
                <a:spcPts val="500"/>
              </a:spcBef>
              <a:spcAft>
                <a:spcPts val="0"/>
              </a:spcAft>
              <a:buClr>
                <a:schemeClr val="dk1"/>
              </a:buClr>
              <a:buSzPts val="1100"/>
              <a:buFont typeface="Arial"/>
              <a:buNone/>
            </a:pPr>
            <a:r>
              <a:rPr lang="en" sz="1200">
                <a:solidFill>
                  <a:schemeClr val="dk1"/>
                </a:solidFill>
              </a:rPr>
              <a:t> Merk op de arbitrair relatie “gelijk is” is symmetrisch (als A is gelijk an B, dan B is gelijk an A). Deze relatie is ook transitief (als A is gelijk an B, en B is gelijk an C, dan A is ook gelijk an C). Merk ook op dat men niet op basis van de bovenste stimulus alleen kiezen. Ze kiezen voor de respons onder de stimulus die “gelijk is an” de bovenste stimulus. </a:t>
            </a:r>
            <a:endParaRPr sz="1200">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3"/>
        <p:cNvGrpSpPr/>
        <p:nvPr/>
      </p:nvGrpSpPr>
      <p:grpSpPr>
        <a:xfrm>
          <a:off x="0" y="0"/>
          <a:ext cx="0" cy="0"/>
          <a:chOff x="0" y="0"/>
          <a:chExt cx="0" cy="0"/>
        </a:xfrm>
      </p:grpSpPr>
      <p:sp>
        <p:nvSpPr>
          <p:cNvPr id="1014" name="Google Shape;1014;g82afe38b6e_2_9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729FCF"/>
          </a:solidFill>
          <a:ln w="25400" cap="flat" cmpd="sng">
            <a:solidFill>
              <a:srgbClr val="3465A4"/>
            </a:solidFill>
            <a:prstDash val="solid"/>
            <a:miter lim="524288"/>
            <a:headEnd type="none" w="sm" len="sm"/>
            <a:tailEnd type="none" w="sm" len="sm"/>
          </a:ln>
        </p:spPr>
      </p:sp>
      <p:sp>
        <p:nvSpPr>
          <p:cNvPr id="1015" name="Google Shape;1015;g82afe38b6e_2_901:notes"/>
          <p:cNvSpPr/>
          <p:nvPr/>
        </p:nvSpPr>
        <p:spPr>
          <a:xfrm>
            <a:off x="685493" y="4342944"/>
            <a:ext cx="5487014" cy="4114592"/>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86100" tIns="43050" rIns="86100" bIns="43050" anchor="t" anchorCtr="0">
            <a:noAutofit/>
          </a:bodyPr>
          <a:lstStyle/>
          <a:p>
            <a:pPr marL="0" marR="0" lvl="0" indent="0" algn="l" rtl="0">
              <a:lnSpc>
                <a:spcPct val="100000"/>
              </a:lnSpc>
              <a:spcBef>
                <a:spcPts val="0"/>
              </a:spcBef>
              <a:spcAft>
                <a:spcPts val="0"/>
              </a:spcAft>
              <a:buClr>
                <a:srgbClr val="000000"/>
              </a:buClr>
              <a:buSzPts val="1700"/>
              <a:buFont typeface="Calibri"/>
              <a:buNone/>
            </a:pPr>
            <a:r>
              <a:rPr lang="en" sz="1700" b="0" i="0" u="none" strike="noStrike" cap="none">
                <a:solidFill>
                  <a:srgbClr val="000000"/>
                </a:solidFill>
                <a:latin typeface="Calibri"/>
                <a:ea typeface="Calibri"/>
                <a:cs typeface="Calibri"/>
                <a:sym typeface="Calibri"/>
              </a:rPr>
              <a:t>Wat betreft de representatie van een verband, zijn tot op heden weinig of geen verschillen gevonden tussen de effecten van het effectief ervaren van een verband en de effecten van een verbale representatie van een verband. Gewoon aan iemand vertellen dat een gedrag onder bepaalde voorwaarden zal gevolgd woorden door een bepaalde prikkel (vb., dat je 1000 euro krijgt indien je op je hoofd gaat staan) is vaak zelfs nog effectiever in het veranderen van gedrag dan het effectief implementeren van een verband tussen een gedrag en een prikkel. Wanneer men immers een R-Sr verband effectief aanbrengt in de omgeving, kan het organisme dit verband enkel ontdekken indien het soms het cruciale gedrag wel stelt en soms niet. Om te kunnen ontdekken dat er een contingentie is tussen een R en een Sr, moet men immers kunnen bepalen wat de kans is op de Sr wanneer R aanwezig is en wanneer R afwezig is. Zoals we eerder hebben aangegeven, wordt de contingentie tussen R en Sr bepaald door het verschil tussen p(Sr/R) en p(Sr/~R). Deze probabiliteiten worden op hun beurt bepaald door de frequentie van de vier gebeurtenissen in een viervelden tabel (zie Figuur 3.6).</a:t>
            </a:r>
            <a:endParaRPr sz="1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Calibri"/>
              <a:buNone/>
            </a:pPr>
            <a:endParaRPr sz="17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700"/>
              <a:buFont typeface="Calibri"/>
              <a:buNone/>
            </a:pPr>
            <a:r>
              <a:rPr lang="en" sz="1700" b="0" i="0" u="none" strike="noStrike" cap="none">
                <a:solidFill>
                  <a:srgbClr val="000000"/>
                </a:solidFill>
                <a:latin typeface="Calibri"/>
                <a:ea typeface="Calibri"/>
                <a:cs typeface="Calibri"/>
                <a:sym typeface="Calibri"/>
              </a:rPr>
              <a:t>Hierbij is p(Sr/R) = a/ (a+b) en p(Sr/~R) = c/ (c+d). De mate waarin een subject de contingentie correct beoordeelt, hangt dus af van de mate waarin hij/zij elke cel correct inschat én elke cel in gelijke mate in rekening brengt. Maar om elke cel in te schatten, moet het organisme soms R stellen (R aanwezig) en soms niet (R afwezig). Een dergelijke adequate sampling van situaties vindt niet altijd plaats. Veel vermijdingsgedrag is hiervan een illustratie: het subject of het proefdier laat zich vooral leiden door cel b: een negatieve stimulus (Sr) blijft uit als men een bepaald gedrag stelt. Daardoor is er geen sampling meer mogelijk van cellen c en d (de kans dat Sr optreedt zonder het stellen van het vermijdingsgedrag). Op deze wijze kan een procedure als response-preventie verantwoord worden als een ‘gedwongen’ ervaring van cellen c en d. Een vertekende sampling kan aanleiding geven tot irrationeel en bijgelovig gedrag. Dit probleem van een bias (vertekening) in de sampling treedt niet op bij klassieke conditionering omdat het verband tussen de prikkels in de omgeving daar los staat van het gedrag van het organisme.</a:t>
            </a:r>
            <a:endParaRPr sz="1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000000"/>
              </a:solidFill>
              <a:latin typeface="Calibri"/>
              <a:ea typeface="Calibri"/>
              <a:cs typeface="Calibri"/>
              <a:sym typeface="Calibri"/>
            </a:endParaRPr>
          </a:p>
        </p:txBody>
      </p:sp>
      <p:sp>
        <p:nvSpPr>
          <p:cNvPr id="1016" name="Google Shape;1016;g82afe38b6e_2_901:notes"/>
          <p:cNvSpPr/>
          <p:nvPr/>
        </p:nvSpPr>
        <p:spPr>
          <a:xfrm>
            <a:off x="3884462" y="8685889"/>
            <a:ext cx="2972004" cy="456704"/>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84775" tIns="44075" rIns="84775" bIns="44075" anchor="b" anchorCtr="0">
            <a:noAutofit/>
          </a:bodyPr>
          <a:lstStyle/>
          <a:p>
            <a:pPr marL="0" marR="0" lvl="0" indent="0" algn="r" rtl="0">
              <a:lnSpc>
                <a:spcPct val="100000"/>
              </a:lnSpc>
              <a:spcBef>
                <a:spcPts val="0"/>
              </a:spcBef>
              <a:spcAft>
                <a:spcPts val="0"/>
              </a:spcAft>
              <a:buClr>
                <a:srgbClr val="000000"/>
              </a:buClr>
              <a:buSzPts val="1700"/>
              <a:buFont typeface="Calibri"/>
              <a:buNone/>
            </a:pPr>
            <a:fld id="{00000000-1234-1234-1234-123412341234}" type="slidenum">
              <a:rPr lang="en" sz="1700" b="0" i="0" u="none" strike="noStrike" cap="none">
                <a:solidFill>
                  <a:srgbClr val="000000"/>
                </a:solidFill>
                <a:latin typeface="Calibri"/>
                <a:ea typeface="Calibri"/>
                <a:cs typeface="Calibri"/>
                <a:sym typeface="Calibri"/>
              </a:rPr>
              <a:t>64</a:t>
            </a:fld>
            <a:endParaRPr sz="1300" b="0" i="0" u="none" strike="noStrike" cap="none">
              <a:solidFill>
                <a:srgbClr val="000000"/>
              </a:solidFill>
              <a:latin typeface="Arial"/>
              <a:ea typeface="Arial"/>
              <a:cs typeface="Arial"/>
              <a:sym typeface="Arial"/>
            </a:endParaRPr>
          </a:p>
        </p:txBody>
      </p:sp>
      <p:sp>
        <p:nvSpPr>
          <p:cNvPr id="1017" name="Google Shape;1017;g82afe38b6e_2_901:notes"/>
          <p:cNvSpPr txBox="1">
            <a:spLocks noGrp="1"/>
          </p:cNvSpPr>
          <p:nvPr>
            <p:ph type="body" idx="1"/>
          </p:nvPr>
        </p:nvSpPr>
        <p:spPr>
          <a:xfrm>
            <a:off x="685493" y="4342944"/>
            <a:ext cx="5485479" cy="4113174"/>
          </a:xfrm>
          <a:prstGeom prst="rect">
            <a:avLst/>
          </a:prstGeom>
          <a:noFill/>
          <a:ln>
            <a:noFill/>
          </a:ln>
        </p:spPr>
        <p:txBody>
          <a:bodyPr spcFirstLastPara="1" wrap="square" lIns="86100" tIns="86100" rIns="86100" bIns="86100" anchor="t" anchorCtr="0">
            <a:noAutofit/>
          </a:bodyPr>
          <a:lstStyle/>
          <a:p>
            <a:pPr marL="0" lvl="0" indent="0" algn="l" rtl="0">
              <a:lnSpc>
                <a:spcPct val="115000"/>
              </a:lnSpc>
              <a:spcBef>
                <a:spcPts val="500"/>
              </a:spcBef>
              <a:spcAft>
                <a:spcPts val="0"/>
              </a:spcAft>
              <a:buClr>
                <a:schemeClr val="dk1"/>
              </a:buClr>
              <a:buSzPts val="1100"/>
              <a:buFont typeface="Arial"/>
              <a:buNone/>
            </a:pPr>
            <a:r>
              <a:rPr lang="en" sz="1200">
                <a:solidFill>
                  <a:schemeClr val="dk1"/>
                </a:solidFill>
              </a:rPr>
              <a:t>Onderzoek blijkt uit dat enkel mensen arbitrary applicable relational responding kunnen vertonen. Het fenomeen van stimulus equivalentie, bijvoorbeeld, is ondanks intensief onderzoek nog steeds niet bij andere dieren vastgesteld. Dit biedt steun voor de idee dat AARR aan de basis ligt van een ander uniek kenmerk van mensen: Het gebruik van taal.</a:t>
            </a:r>
            <a:endParaRPr sz="1200">
              <a:solidFill>
                <a:schemeClr val="dk1"/>
              </a:solidFill>
            </a:endParaRPr>
          </a:p>
          <a:p>
            <a:pPr marL="0" lvl="0" indent="0" algn="l" rtl="0">
              <a:lnSpc>
                <a:spcPct val="115000"/>
              </a:lnSpc>
              <a:spcBef>
                <a:spcPts val="500"/>
              </a:spcBef>
              <a:spcAft>
                <a:spcPts val="0"/>
              </a:spcAft>
              <a:buClr>
                <a:schemeClr val="dk1"/>
              </a:buClr>
              <a:buSzPts val="1100"/>
              <a:buFont typeface="Arial"/>
              <a:buNone/>
            </a:pPr>
            <a:r>
              <a:rPr lang="en" sz="1200">
                <a:solidFill>
                  <a:schemeClr val="dk1"/>
                </a:solidFill>
              </a:rPr>
              <a:t>Stel dat ik zowel een papagaai als een kind beloon om “Carla” te zeggen wanneer een bepaald meisje binnen de kamer komt. Met voldoende training zullen beide daar in slagen. Men kan aantonen dat dit identiek gedrag gebaseerd is op een andere vorm van stimulus controle bij de papagaai dan bij het kind.</a:t>
            </a:r>
            <a:endParaRPr sz="1200">
              <a:solidFill>
                <a:schemeClr val="dk1"/>
              </a:solidFill>
            </a:endParaRPr>
          </a:p>
          <a:p>
            <a:pPr marL="0" lvl="0" indent="0" algn="l" rtl="0">
              <a:lnSpc>
                <a:spcPct val="115000"/>
              </a:lnSpc>
              <a:spcBef>
                <a:spcPts val="500"/>
              </a:spcBef>
              <a:spcAft>
                <a:spcPts val="0"/>
              </a:spcAft>
              <a:buClr>
                <a:schemeClr val="dk1"/>
              </a:buClr>
              <a:buSzPts val="1100"/>
              <a:buFont typeface="Arial"/>
              <a:buNone/>
            </a:pPr>
            <a:r>
              <a:rPr lang="en" sz="1200">
                <a:solidFill>
                  <a:schemeClr val="dk1"/>
                </a:solidFill>
              </a:rPr>
              <a:t>Wanneer ik plots luidop “Carla” zeg, dan is de kans groot dat het kind naar de ingang van de kamer zal kijken alsof het verwacht dat het meisje de kamer zou binnenkomen. De papagaai reageert helemaal niet zo. Dus het kind heeft geleerd dat de klank “Carla” gelijk is aan het meisje.</a:t>
            </a:r>
            <a:endParaRPr sz="1200">
              <a:solidFill>
                <a:schemeClr val="dk1"/>
              </a:solidFill>
            </a:endParaRPr>
          </a:p>
          <a:p>
            <a:pPr marL="0" lvl="0" indent="0" algn="l" rtl="0">
              <a:lnSpc>
                <a:spcPct val="115000"/>
              </a:lnSpc>
              <a:spcBef>
                <a:spcPts val="500"/>
              </a:spcBef>
              <a:spcAft>
                <a:spcPts val="0"/>
              </a:spcAft>
              <a:buClr>
                <a:schemeClr val="dk1"/>
              </a:buClr>
              <a:buSzPts val="1100"/>
              <a:buFont typeface="Arial"/>
              <a:buNone/>
            </a:pPr>
            <a:r>
              <a:rPr lang="en" sz="1200">
                <a:solidFill>
                  <a:schemeClr val="dk1"/>
                </a:solidFill>
              </a:rPr>
              <a:t>En als iemand “Carla” zegt, is de kans ook groot dat het meisje er is. Dit is de kern van taal: Je hecht betekenis aan klanken en woorden door deze te relateren aan andere dingen. De papagaai leert niet de betekenis van de klank “Carla” maar enkel om “Carla” te zeggen als het meisje binnenkomt.</a:t>
            </a:r>
            <a:endParaRPr sz="1200">
              <a:solidFill>
                <a:schemeClr val="dk1"/>
              </a:solidFill>
            </a:endParaRPr>
          </a:p>
          <a:p>
            <a:pPr marL="0" lvl="0" indent="0" algn="l" rtl="0">
              <a:lnSpc>
                <a:spcPct val="115000"/>
              </a:lnSpc>
              <a:spcBef>
                <a:spcPts val="500"/>
              </a:spcBef>
              <a:spcAft>
                <a:spcPts val="0"/>
              </a:spcAft>
              <a:buClr>
                <a:schemeClr val="dk1"/>
              </a:buClr>
              <a:buSzPts val="1100"/>
              <a:buFont typeface="Arial"/>
              <a:buNone/>
            </a:pPr>
            <a:r>
              <a:rPr lang="en" sz="1200">
                <a:solidFill>
                  <a:schemeClr val="dk1"/>
                </a:solidFill>
              </a:rPr>
              <a:t>Het gedrag van de papagaai is dus een voorbeeld van non-relational responding. Het gedrag van het kind is een voorbeeld van arbitrary applicable relational responding want het is afhankelijk van de arbitraire relatie tussen het meisje en de klank “Carla”.</a:t>
            </a:r>
            <a:endParaRPr sz="1200">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7"/>
        <p:cNvGrpSpPr/>
        <p:nvPr/>
      </p:nvGrpSpPr>
      <p:grpSpPr>
        <a:xfrm>
          <a:off x="0" y="0"/>
          <a:ext cx="0" cy="0"/>
          <a:chOff x="0" y="0"/>
          <a:chExt cx="0" cy="0"/>
        </a:xfrm>
      </p:grpSpPr>
      <p:sp>
        <p:nvSpPr>
          <p:cNvPr id="1028" name="Google Shape;1028;g82afe38b6e_2_9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29" name="Google Shape;1029;g82afe38b6e_2_9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 This is a Pear Deck Multiple Choice Slide. Your current options are: A: </a:t>
            </a:r>
            <a:r>
              <a:rPr lang="en" sz="1100" b="0" i="0" u="none" strike="noStrike" cap="none">
                <a:solidFill>
                  <a:srgbClr val="000000"/>
                </a:solidFill>
                <a:latin typeface="Arial"/>
                <a:ea typeface="Arial"/>
                <a:cs typeface="Arial"/>
                <a:sym typeface="Arial"/>
              </a:rPr>
              <a:t>Stimulus representaties in het geheugen</a:t>
            </a:r>
            <a:r>
              <a:rPr lang="en"/>
              <a:t>, B: </a:t>
            </a:r>
            <a:r>
              <a:rPr lang="en" sz="1100" b="0" i="0" u="none" strike="noStrike" cap="none">
                <a:solidFill>
                  <a:srgbClr val="000000"/>
                </a:solidFill>
                <a:latin typeface="Arial"/>
                <a:ea typeface="Arial"/>
                <a:cs typeface="Arial"/>
                <a:sym typeface="Arial"/>
              </a:rPr>
              <a:t>De aanwezigheid van een Sr</a:t>
            </a:r>
            <a:r>
              <a:rPr lang="en"/>
              <a:t>, C: </a:t>
            </a:r>
            <a:r>
              <a:rPr lang="en" sz="1100" b="0" i="0" u="none" strike="noStrike" cap="none">
                <a:solidFill>
                  <a:srgbClr val="000000"/>
                </a:solidFill>
                <a:latin typeface="Arial"/>
                <a:ea typeface="Arial"/>
                <a:cs typeface="Arial"/>
                <a:sym typeface="Arial"/>
              </a:rPr>
              <a:t>De aanwezigheid van een Sd</a:t>
            </a:r>
            <a:r>
              <a:rPr lang="en"/>
              <a:t>, D: </a:t>
            </a:r>
            <a:r>
              <a:rPr lang="en" sz="1100" b="0" i="0" u="none" strike="noStrike" cap="none">
                <a:solidFill>
                  <a:srgbClr val="000000"/>
                </a:solidFill>
                <a:latin typeface="Arial"/>
                <a:ea typeface="Arial"/>
                <a:cs typeface="Arial"/>
                <a:sym typeface="Arial"/>
              </a:rPr>
              <a:t>Regelmatigheden in de omgeving</a:t>
            </a:r>
            <a:r>
              <a:rPr lang="en"/>
              <a:t>, </a:t>
            </a:r>
            <a:endParaRPr/>
          </a:p>
          <a:p>
            <a:pPr marL="0" lvl="0" indent="0" algn="l" rtl="0">
              <a:lnSpc>
                <a:spcPct val="100000"/>
              </a:lnSpc>
              <a:spcBef>
                <a:spcPts val="0"/>
              </a:spcBef>
              <a:spcAft>
                <a:spcPts val="0"/>
              </a:spcAft>
              <a:buSzPts val="1100"/>
              <a:buNone/>
            </a:pPr>
            <a:r>
              <a:rPr lang="en"/>
              <a:t>🍐  To edit the type of question or choices, go back to the "Ask Students a Question" in the Pear Deck sidebar.</a:t>
            </a:r>
            <a:endParaRPr/>
          </a:p>
          <a:p>
            <a:pPr marL="0" lvl="0" indent="0" algn="l" rtl="0">
              <a:lnSpc>
                <a:spcPct val="100000"/>
              </a:lnSpc>
              <a:spcBef>
                <a:spcPts val="0"/>
              </a:spcBef>
              <a:spcAft>
                <a:spcPts val="0"/>
              </a:spcAft>
              <a:buSzPts val="1100"/>
              <a:buNone/>
            </a:pPr>
            <a:r>
              <a:rPr lang="en"/>
              <a:t/>
            </a:r>
            <a:br>
              <a:rPr lang="en"/>
            </a:b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g82afe38b6e_2_9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37" name="Google Shape;1037;g82afe38b6e_2_9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0"/>
        <p:cNvGrpSpPr/>
        <p:nvPr/>
      </p:nvGrpSpPr>
      <p:grpSpPr>
        <a:xfrm>
          <a:off x="0" y="0"/>
          <a:ext cx="0" cy="0"/>
          <a:chOff x="0" y="0"/>
          <a:chExt cx="0" cy="0"/>
        </a:xfrm>
      </p:grpSpPr>
      <p:sp>
        <p:nvSpPr>
          <p:cNvPr id="1041" name="Google Shape;1041;g82afe38b6e_2_9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729FCF"/>
          </a:solidFill>
          <a:ln w="25400" cap="flat" cmpd="sng">
            <a:solidFill>
              <a:srgbClr val="3465A4"/>
            </a:solidFill>
            <a:prstDash val="solid"/>
            <a:miter lim="524288"/>
            <a:headEnd type="none" w="sm" len="sm"/>
            <a:tailEnd type="none" w="sm" len="sm"/>
          </a:ln>
        </p:spPr>
      </p:sp>
      <p:sp>
        <p:nvSpPr>
          <p:cNvPr id="1042" name="Google Shape;1042;g82afe38b6e_2_925:notes"/>
          <p:cNvSpPr/>
          <p:nvPr/>
        </p:nvSpPr>
        <p:spPr>
          <a:xfrm>
            <a:off x="685493" y="4342944"/>
            <a:ext cx="5487014" cy="4114592"/>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86100" tIns="43050" rIns="86100" bIns="43050" anchor="t" anchorCtr="0">
            <a:noAutofit/>
          </a:bodyPr>
          <a:lstStyle/>
          <a:p>
            <a:pPr marL="0" marR="0" lvl="0" indent="0" algn="l" rtl="0">
              <a:lnSpc>
                <a:spcPct val="100000"/>
              </a:lnSpc>
              <a:spcBef>
                <a:spcPts val="0"/>
              </a:spcBef>
              <a:spcAft>
                <a:spcPts val="0"/>
              </a:spcAft>
              <a:buClr>
                <a:srgbClr val="000000"/>
              </a:buClr>
              <a:buSzPts val="1700"/>
              <a:buFont typeface="Calibri"/>
              <a:buNone/>
            </a:pPr>
            <a:endParaRPr sz="17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700"/>
              <a:buFont typeface="Calibri"/>
              <a:buNone/>
            </a:pPr>
            <a:endParaRPr sz="17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700"/>
              <a:buFont typeface="Calibri"/>
              <a:buNone/>
            </a:pPr>
            <a:r>
              <a:rPr lang="en" sz="1700" b="0" i="0" u="none" strike="noStrike" cap="none">
                <a:solidFill>
                  <a:srgbClr val="000000"/>
                </a:solidFill>
                <a:latin typeface="Calibri"/>
                <a:ea typeface="Calibri"/>
                <a:cs typeface="Calibri"/>
                <a:sym typeface="Calibri"/>
              </a:rPr>
              <a:t>Wanneer een R steeds gevolgd wordt door een Sr, spreekt men van continue bekrachtiging.</a:t>
            </a:r>
            <a:endParaRPr sz="1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Calibri"/>
              <a:buNone/>
            </a:pPr>
            <a:endParaRPr sz="17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700"/>
              <a:buFont typeface="Calibri"/>
              <a:buNone/>
            </a:pPr>
            <a:r>
              <a:rPr lang="en" sz="1700" b="0" i="0" u="none" strike="noStrike" cap="none">
                <a:solidFill>
                  <a:srgbClr val="000000"/>
                </a:solidFill>
                <a:latin typeface="Calibri"/>
                <a:ea typeface="Calibri"/>
                <a:cs typeface="Calibri"/>
                <a:sym typeface="Calibri"/>
              </a:rPr>
              <a:t>In het dagelijkse leven is het echter vaak zo dat een bepaalde R niet steeds door een Sr gevolgd wordt. In dergelijke situaties spreekt men van partiële bekrachtiging. Wanneer bekrachtiging partieel is, moet men beslissen wanneer een R wel gevolgd wordt door de Sr en wanneer niet. Hierbij kan men vier verschillende schema’s volgen:</a:t>
            </a:r>
            <a:endParaRPr sz="1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Calibri"/>
              <a:buNone/>
            </a:pPr>
            <a:endParaRPr sz="17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700"/>
              <a:buFont typeface="Calibri"/>
              <a:buNone/>
            </a:pPr>
            <a:r>
              <a:rPr lang="en" sz="1700" b="0" i="0" u="none" strike="noStrike" cap="none">
                <a:solidFill>
                  <a:srgbClr val="000000"/>
                </a:solidFill>
                <a:latin typeface="Calibri"/>
                <a:ea typeface="Calibri"/>
                <a:cs typeface="Calibri"/>
                <a:sym typeface="Calibri"/>
              </a:rPr>
              <a:t>Vaste ratio (fixed ratio), variabel ratio (variable ratio), vaste interval (fixed interval), en variabel interval (variable interval). Deze vier soorten schema’s zijn het resultaat van de kruising van twee kenmerken: Een schema kan vast of variabel zijn, en de toediening van de bekrachtiger kan afhankelijk zijn van het aantal gedragingen (werk gebaseerde) of van het tijdsinterval sinds de meest recente toediening van de bekrachtiger (tijd-gebaseerde).</a:t>
            </a:r>
            <a:endParaRPr sz="1300" b="0" i="0" u="none" strike="noStrike" cap="none">
              <a:solidFill>
                <a:srgbClr val="000000"/>
              </a:solidFill>
              <a:latin typeface="Arial"/>
              <a:ea typeface="Arial"/>
              <a:cs typeface="Arial"/>
              <a:sym typeface="Arial"/>
            </a:endParaRPr>
          </a:p>
        </p:txBody>
      </p:sp>
      <p:sp>
        <p:nvSpPr>
          <p:cNvPr id="1043" name="Google Shape;1043;g82afe38b6e_2_925:notes"/>
          <p:cNvSpPr/>
          <p:nvPr/>
        </p:nvSpPr>
        <p:spPr>
          <a:xfrm>
            <a:off x="3884462" y="8685889"/>
            <a:ext cx="2972004" cy="456704"/>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84775" tIns="44075" rIns="84775" bIns="44075" anchor="b" anchorCtr="0">
            <a:noAutofit/>
          </a:bodyPr>
          <a:lstStyle/>
          <a:p>
            <a:pPr marL="0" marR="0" lvl="0" indent="0" algn="r" rtl="0">
              <a:lnSpc>
                <a:spcPct val="100000"/>
              </a:lnSpc>
              <a:spcBef>
                <a:spcPts val="0"/>
              </a:spcBef>
              <a:spcAft>
                <a:spcPts val="0"/>
              </a:spcAft>
              <a:buClr>
                <a:srgbClr val="000000"/>
              </a:buClr>
              <a:buSzPts val="1700"/>
              <a:buFont typeface="Calibri"/>
              <a:buNone/>
            </a:pPr>
            <a:fld id="{00000000-1234-1234-1234-123412341234}" type="slidenum">
              <a:rPr lang="en" sz="1700" b="0" i="0" u="none" strike="noStrike" cap="none">
                <a:solidFill>
                  <a:srgbClr val="000000"/>
                </a:solidFill>
                <a:latin typeface="Calibri"/>
                <a:ea typeface="Calibri"/>
                <a:cs typeface="Calibri"/>
                <a:sym typeface="Calibri"/>
              </a:rPr>
              <a:t>67</a:t>
            </a:fld>
            <a:endParaRPr sz="1300" b="0" i="0" u="none" strike="noStrike" cap="none">
              <a:solidFill>
                <a:srgbClr val="000000"/>
              </a:solidFill>
              <a:latin typeface="Arial"/>
              <a:ea typeface="Arial"/>
              <a:cs typeface="Arial"/>
              <a:sym typeface="Arial"/>
            </a:endParaRPr>
          </a:p>
        </p:txBody>
      </p:sp>
      <p:sp>
        <p:nvSpPr>
          <p:cNvPr id="1044" name="Google Shape;1044;g82afe38b6e_2_925:notes"/>
          <p:cNvSpPr txBox="1">
            <a:spLocks noGrp="1"/>
          </p:cNvSpPr>
          <p:nvPr>
            <p:ph type="body" idx="1"/>
          </p:nvPr>
        </p:nvSpPr>
        <p:spPr>
          <a:xfrm>
            <a:off x="685493" y="4342944"/>
            <a:ext cx="5485479" cy="4113174"/>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endParaRPr sz="130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
        <p:cNvGrpSpPr/>
        <p:nvPr/>
      </p:nvGrpSpPr>
      <p:grpSpPr>
        <a:xfrm>
          <a:off x="0" y="0"/>
          <a:ext cx="0" cy="0"/>
          <a:chOff x="0" y="0"/>
          <a:chExt cx="0" cy="0"/>
        </a:xfrm>
      </p:grpSpPr>
      <p:sp>
        <p:nvSpPr>
          <p:cNvPr id="1048" name="Google Shape;1048;g82afe38b6e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9" name="Google Shape;1049;g82afe38b6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This is a Pear Deck Text Slide </a:t>
            </a:r>
            <a:endParaRPr/>
          </a:p>
          <a:p>
            <a:pPr marL="0" lvl="0" indent="0" algn="l" rtl="0">
              <a:spcBef>
                <a:spcPts val="0"/>
              </a:spcBef>
              <a:spcAft>
                <a:spcPts val="0"/>
              </a:spcAft>
              <a:buNone/>
            </a:pPr>
            <a:r>
              <a:rPr lang="en"/>
              <a:t>🍐 To edit the type of question, go back to the "Ask Students a Question" in the Pear Deck sidebar.</a:t>
            </a:r>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82afe38b6e_2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729FCF"/>
          </a:solidFill>
          <a:ln w="25400" cap="flat" cmpd="sng">
            <a:solidFill>
              <a:srgbClr val="3465A4"/>
            </a:solidFill>
            <a:prstDash val="solid"/>
            <a:miter lim="524288"/>
            <a:headEnd type="none" w="sm" len="sm"/>
            <a:tailEnd type="none" w="sm" len="sm"/>
          </a:ln>
        </p:spPr>
      </p:sp>
      <p:sp>
        <p:nvSpPr>
          <p:cNvPr id="189" name="Google Shape;189;g82afe38b6e_2_132:notes"/>
          <p:cNvSpPr txBox="1"/>
          <p:nvPr/>
        </p:nvSpPr>
        <p:spPr>
          <a:xfrm>
            <a:off x="685493" y="4342944"/>
            <a:ext cx="5487000" cy="4114500"/>
          </a:xfrm>
          <a:prstGeom prst="rect">
            <a:avLst/>
          </a:prstGeom>
          <a:noFill/>
          <a:ln>
            <a:noFill/>
          </a:ln>
        </p:spPr>
        <p:txBody>
          <a:bodyPr spcFirstLastPara="1" wrap="square" lIns="84775" tIns="44075" rIns="84775" bIns="44075" anchor="ctr" anchorCtr="0">
            <a:noAutofit/>
          </a:bodyPr>
          <a:lstStyle/>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000000"/>
              </a:solidFill>
              <a:latin typeface="Calibri"/>
              <a:ea typeface="Calibri"/>
              <a:cs typeface="Calibri"/>
              <a:sym typeface="Calibri"/>
            </a:endParaRPr>
          </a:p>
        </p:txBody>
      </p:sp>
      <p:sp>
        <p:nvSpPr>
          <p:cNvPr id="190" name="Google Shape;190;g82afe38b6e_2_132:notes"/>
          <p:cNvSpPr txBox="1">
            <a:spLocks noGrp="1"/>
          </p:cNvSpPr>
          <p:nvPr>
            <p:ph type="body" idx="1"/>
          </p:nvPr>
        </p:nvSpPr>
        <p:spPr>
          <a:xfrm>
            <a:off x="685493" y="4342944"/>
            <a:ext cx="5485500" cy="4113300"/>
          </a:xfrm>
          <a:prstGeom prst="rect">
            <a:avLst/>
          </a:prstGeom>
          <a:noFill/>
          <a:ln>
            <a:noFill/>
          </a:ln>
        </p:spPr>
        <p:txBody>
          <a:bodyPr spcFirstLastPara="1" wrap="square" lIns="86100" tIns="86100" rIns="86100" bIns="86100"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82afe38b6e_2_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729FCF"/>
          </a:solidFill>
          <a:ln w="25400" cap="flat" cmpd="sng">
            <a:solidFill>
              <a:srgbClr val="3465A4"/>
            </a:solidFill>
            <a:prstDash val="solid"/>
            <a:miter lim="524288"/>
            <a:headEnd type="none" w="sm" len="sm"/>
            <a:tailEnd type="none" w="sm" len="sm"/>
          </a:ln>
        </p:spPr>
      </p:sp>
      <p:sp>
        <p:nvSpPr>
          <p:cNvPr id="231" name="Google Shape;231;g82afe38b6e_2_173:notes"/>
          <p:cNvSpPr txBox="1"/>
          <p:nvPr/>
        </p:nvSpPr>
        <p:spPr>
          <a:xfrm>
            <a:off x="685493" y="4342944"/>
            <a:ext cx="5487000" cy="4114500"/>
          </a:xfrm>
          <a:prstGeom prst="rect">
            <a:avLst/>
          </a:prstGeom>
          <a:noFill/>
          <a:ln>
            <a:noFill/>
          </a:ln>
        </p:spPr>
        <p:txBody>
          <a:bodyPr spcFirstLastPara="1" wrap="square" lIns="84775" tIns="44075" rIns="84775" bIns="44075" anchor="ctr" anchorCtr="0">
            <a:noAutofit/>
          </a:bodyPr>
          <a:lstStyle/>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000000"/>
              </a:solidFill>
              <a:latin typeface="Calibri"/>
              <a:ea typeface="Calibri"/>
              <a:cs typeface="Calibri"/>
              <a:sym typeface="Calibri"/>
            </a:endParaRPr>
          </a:p>
        </p:txBody>
      </p:sp>
      <p:sp>
        <p:nvSpPr>
          <p:cNvPr id="232" name="Google Shape;232;g82afe38b6e_2_173:notes"/>
          <p:cNvSpPr txBox="1">
            <a:spLocks noGrp="1"/>
          </p:cNvSpPr>
          <p:nvPr>
            <p:ph type="body" idx="1"/>
          </p:nvPr>
        </p:nvSpPr>
        <p:spPr>
          <a:xfrm>
            <a:off x="685493" y="4342944"/>
            <a:ext cx="5485500" cy="4113300"/>
          </a:xfrm>
          <a:prstGeom prst="rect">
            <a:avLst/>
          </a:prstGeom>
          <a:noFill/>
          <a:ln>
            <a:noFill/>
          </a:ln>
        </p:spPr>
        <p:txBody>
          <a:bodyPr spcFirstLastPara="1" wrap="square" lIns="86100" tIns="86100" rIns="86100" bIns="86100"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82afe38b6e_2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729FCF"/>
          </a:solidFill>
          <a:ln w="25400" cap="flat" cmpd="sng">
            <a:solidFill>
              <a:srgbClr val="3465A4"/>
            </a:solidFill>
            <a:prstDash val="solid"/>
            <a:miter lim="524288"/>
            <a:headEnd type="none" w="sm" len="sm"/>
            <a:tailEnd type="none" w="sm" len="sm"/>
          </a:ln>
        </p:spPr>
      </p:sp>
      <p:sp>
        <p:nvSpPr>
          <p:cNvPr id="244" name="Google Shape;244;g82afe38b6e_2_185:notes"/>
          <p:cNvSpPr txBox="1"/>
          <p:nvPr/>
        </p:nvSpPr>
        <p:spPr>
          <a:xfrm>
            <a:off x="685493" y="4342944"/>
            <a:ext cx="5487000" cy="4114500"/>
          </a:xfrm>
          <a:prstGeom prst="rect">
            <a:avLst/>
          </a:prstGeom>
          <a:noFill/>
          <a:ln>
            <a:noFill/>
          </a:ln>
        </p:spPr>
        <p:txBody>
          <a:bodyPr spcFirstLastPara="1" wrap="square" lIns="84775" tIns="44075" rIns="84775" bIns="44075" anchor="ctr" anchorCtr="0">
            <a:noAutofit/>
          </a:bodyPr>
          <a:lstStyle/>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000000"/>
              </a:solidFill>
              <a:latin typeface="Calibri"/>
              <a:ea typeface="Calibri"/>
              <a:cs typeface="Calibri"/>
              <a:sym typeface="Calibri"/>
            </a:endParaRPr>
          </a:p>
        </p:txBody>
      </p:sp>
      <p:sp>
        <p:nvSpPr>
          <p:cNvPr id="245" name="Google Shape;245;g82afe38b6e_2_185:notes"/>
          <p:cNvSpPr txBox="1">
            <a:spLocks noGrp="1"/>
          </p:cNvSpPr>
          <p:nvPr>
            <p:ph type="body" idx="1"/>
          </p:nvPr>
        </p:nvSpPr>
        <p:spPr>
          <a:xfrm>
            <a:off x="685493" y="4342944"/>
            <a:ext cx="5485500" cy="4113300"/>
          </a:xfrm>
          <a:prstGeom prst="rect">
            <a:avLst/>
          </a:prstGeom>
          <a:noFill/>
          <a:ln>
            <a:noFill/>
          </a:ln>
        </p:spPr>
        <p:txBody>
          <a:bodyPr spcFirstLastPara="1" wrap="square" lIns="86100" tIns="86100" rIns="86100" bIns="86100"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14"/>
          <p:cNvSpPr txBox="1">
            <a:spLocks noGrp="1"/>
          </p:cNvSpPr>
          <p:nvPr>
            <p:ph type="sldNum" idx="12"/>
          </p:nvPr>
        </p:nvSpPr>
        <p:spPr>
          <a:xfrm>
            <a:off x="6553200" y="4686300"/>
            <a:ext cx="1903412" cy="341709"/>
          </a:xfrm>
          <a:prstGeom prst="rect">
            <a:avLst/>
          </a:prstGeom>
          <a:noFill/>
          <a:ln>
            <a:noFill/>
          </a:ln>
        </p:spPr>
        <p:txBody>
          <a:bodyPr spcFirstLastPara="1" wrap="square" lIns="90000" tIns="46800" rIns="90000" bIns="46800" anchor="t" anchorCtr="0">
            <a:noAutofit/>
          </a:bodyPr>
          <a:lstStyle>
            <a:lvl1pPr marL="0" marR="0" lvl="0" indent="0" algn="r">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685800" y="457200"/>
            <a:ext cx="7770812" cy="856059"/>
          </a:xfrm>
          <a:prstGeom prst="rect">
            <a:avLst/>
          </a:prstGeom>
          <a:noFill/>
          <a:ln>
            <a:noFill/>
          </a:ln>
        </p:spPr>
        <p:txBody>
          <a:bodyPr spcFirstLastPara="1" wrap="square" lIns="90000" tIns="46800" rIns="90000" bIns="468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0" name="Google Shape;60;p15"/>
          <p:cNvSpPr txBox="1">
            <a:spLocks noGrp="1"/>
          </p:cNvSpPr>
          <p:nvPr>
            <p:ph type="body" idx="1"/>
          </p:nvPr>
        </p:nvSpPr>
        <p:spPr>
          <a:xfrm>
            <a:off x="685800" y="1485900"/>
            <a:ext cx="7770812" cy="3084909"/>
          </a:xfrm>
          <a:prstGeom prst="rect">
            <a:avLst/>
          </a:prstGeom>
          <a:noFill/>
          <a:ln>
            <a:noFill/>
          </a:ln>
        </p:spPr>
        <p:txBody>
          <a:bodyPr spcFirstLastPara="1" wrap="square" lIns="90000" tIns="46800" rIns="90000" bIns="46800" anchor="t" anchorCtr="0">
            <a:noAutofit/>
          </a:bodyPr>
          <a:lstStyle>
            <a:lvl1pPr marL="457200" lvl="0" indent="-228600" algn="l">
              <a:lnSpc>
                <a:spcPct val="100000"/>
              </a:lnSpc>
              <a:spcBef>
                <a:spcPts val="800"/>
              </a:spcBef>
              <a:spcAft>
                <a:spcPts val="0"/>
              </a:spcAft>
              <a:buSzPts val="1400"/>
              <a:buNone/>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1" name="Google Shape;61;p15"/>
          <p:cNvSpPr txBox="1">
            <a:spLocks noGrp="1"/>
          </p:cNvSpPr>
          <p:nvPr>
            <p:ph type="sldNum" idx="12"/>
          </p:nvPr>
        </p:nvSpPr>
        <p:spPr>
          <a:xfrm>
            <a:off x="6553200" y="4686300"/>
            <a:ext cx="1903412" cy="341709"/>
          </a:xfrm>
          <a:prstGeom prst="rect">
            <a:avLst/>
          </a:prstGeom>
          <a:noFill/>
          <a:ln>
            <a:noFill/>
          </a:ln>
        </p:spPr>
        <p:txBody>
          <a:bodyPr spcFirstLastPara="1" wrap="square" lIns="90000" tIns="46800" rIns="90000" bIns="46800" anchor="t" anchorCtr="0">
            <a:noAutofit/>
          </a:bodyPr>
          <a:lstStyle>
            <a:lvl1pPr marL="0" marR="0" lvl="0" indent="0" algn="r">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2"/>
        <p:cNvGrpSpPr/>
        <p:nvPr/>
      </p:nvGrpSpPr>
      <p:grpSpPr>
        <a:xfrm>
          <a:off x="0" y="0"/>
          <a:ext cx="0" cy="0"/>
          <a:chOff x="0" y="0"/>
          <a:chExt cx="0" cy="0"/>
        </a:xfrm>
      </p:grpSpPr>
      <p:sp>
        <p:nvSpPr>
          <p:cNvPr id="63" name="Google Shape;63;p16"/>
          <p:cNvSpPr txBox="1">
            <a:spLocks noGrp="1"/>
          </p:cNvSpPr>
          <p:nvPr>
            <p:ph type="title"/>
          </p:nvPr>
        </p:nvSpPr>
        <p:spPr>
          <a:xfrm rot="5400000">
            <a:off x="5429052" y="1543248"/>
            <a:ext cx="4113610" cy="1941513"/>
          </a:xfrm>
          <a:prstGeom prst="rect">
            <a:avLst/>
          </a:prstGeom>
          <a:noFill/>
          <a:ln>
            <a:noFill/>
          </a:ln>
        </p:spPr>
        <p:txBody>
          <a:bodyPr spcFirstLastPara="1" wrap="square" lIns="90000" tIns="46800" rIns="90000" bIns="468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4" name="Google Shape;64;p16"/>
          <p:cNvSpPr txBox="1">
            <a:spLocks noGrp="1"/>
          </p:cNvSpPr>
          <p:nvPr>
            <p:ph type="body" idx="1"/>
          </p:nvPr>
        </p:nvSpPr>
        <p:spPr>
          <a:xfrm rot="5400000">
            <a:off x="1467445" y="-324445"/>
            <a:ext cx="4113610" cy="5676900"/>
          </a:xfrm>
          <a:prstGeom prst="rect">
            <a:avLst/>
          </a:prstGeom>
          <a:noFill/>
          <a:ln>
            <a:noFill/>
          </a:ln>
        </p:spPr>
        <p:txBody>
          <a:bodyPr spcFirstLastPara="1" wrap="square" lIns="90000" tIns="46800" rIns="90000" bIns="46800" anchor="t" anchorCtr="0">
            <a:noAutofit/>
          </a:bodyPr>
          <a:lstStyle>
            <a:lvl1pPr marL="457200" lvl="0" indent="-228600" algn="l">
              <a:lnSpc>
                <a:spcPct val="100000"/>
              </a:lnSpc>
              <a:spcBef>
                <a:spcPts val="800"/>
              </a:spcBef>
              <a:spcAft>
                <a:spcPts val="0"/>
              </a:spcAft>
              <a:buSzPts val="1400"/>
              <a:buNone/>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5" name="Google Shape;65;p16"/>
          <p:cNvSpPr txBox="1">
            <a:spLocks noGrp="1"/>
          </p:cNvSpPr>
          <p:nvPr>
            <p:ph type="sldNum" idx="12"/>
          </p:nvPr>
        </p:nvSpPr>
        <p:spPr>
          <a:xfrm>
            <a:off x="6553200" y="4686300"/>
            <a:ext cx="1903412" cy="341709"/>
          </a:xfrm>
          <a:prstGeom prst="rect">
            <a:avLst/>
          </a:prstGeom>
          <a:noFill/>
          <a:ln>
            <a:noFill/>
          </a:ln>
        </p:spPr>
        <p:txBody>
          <a:bodyPr spcFirstLastPara="1" wrap="square" lIns="90000" tIns="46800" rIns="90000" bIns="46800" anchor="t" anchorCtr="0">
            <a:noAutofit/>
          </a:bodyPr>
          <a:lstStyle>
            <a:lvl1pPr marL="0" marR="0" lvl="0" indent="0" algn="r">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6"/>
        <p:cNvGrpSpPr/>
        <p:nvPr/>
      </p:nvGrpSpPr>
      <p:grpSpPr>
        <a:xfrm>
          <a:off x="0" y="0"/>
          <a:ext cx="0" cy="0"/>
          <a:chOff x="0" y="0"/>
          <a:chExt cx="0" cy="0"/>
        </a:xfrm>
      </p:grpSpPr>
      <p:sp>
        <p:nvSpPr>
          <p:cNvPr id="67" name="Google Shape;67;p17"/>
          <p:cNvSpPr txBox="1">
            <a:spLocks noGrp="1"/>
          </p:cNvSpPr>
          <p:nvPr>
            <p:ph type="title"/>
          </p:nvPr>
        </p:nvSpPr>
        <p:spPr>
          <a:xfrm>
            <a:off x="685800" y="457200"/>
            <a:ext cx="7770812" cy="856059"/>
          </a:xfrm>
          <a:prstGeom prst="rect">
            <a:avLst/>
          </a:prstGeom>
          <a:noFill/>
          <a:ln>
            <a:noFill/>
          </a:ln>
        </p:spPr>
        <p:txBody>
          <a:bodyPr spcFirstLastPara="1" wrap="square" lIns="90000" tIns="46800" rIns="90000" bIns="468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8" name="Google Shape;68;p17"/>
          <p:cNvSpPr txBox="1">
            <a:spLocks noGrp="1"/>
          </p:cNvSpPr>
          <p:nvPr>
            <p:ph type="body" idx="1"/>
          </p:nvPr>
        </p:nvSpPr>
        <p:spPr>
          <a:xfrm rot="5400000">
            <a:off x="3028751" y="-857052"/>
            <a:ext cx="3084909" cy="7770812"/>
          </a:xfrm>
          <a:prstGeom prst="rect">
            <a:avLst/>
          </a:prstGeom>
          <a:noFill/>
          <a:ln>
            <a:noFill/>
          </a:ln>
        </p:spPr>
        <p:txBody>
          <a:bodyPr spcFirstLastPara="1" wrap="square" lIns="90000" tIns="46800" rIns="90000" bIns="46800" anchor="t" anchorCtr="0">
            <a:noAutofit/>
          </a:bodyPr>
          <a:lstStyle>
            <a:lvl1pPr marL="457200" lvl="0" indent="-228600" algn="l">
              <a:lnSpc>
                <a:spcPct val="100000"/>
              </a:lnSpc>
              <a:spcBef>
                <a:spcPts val="800"/>
              </a:spcBef>
              <a:spcAft>
                <a:spcPts val="0"/>
              </a:spcAft>
              <a:buSzPts val="1400"/>
              <a:buNone/>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9" name="Google Shape;69;p17"/>
          <p:cNvSpPr txBox="1">
            <a:spLocks noGrp="1"/>
          </p:cNvSpPr>
          <p:nvPr>
            <p:ph type="sldNum" idx="12"/>
          </p:nvPr>
        </p:nvSpPr>
        <p:spPr>
          <a:xfrm>
            <a:off x="6553200" y="4686300"/>
            <a:ext cx="1903412" cy="341709"/>
          </a:xfrm>
          <a:prstGeom prst="rect">
            <a:avLst/>
          </a:prstGeom>
          <a:noFill/>
          <a:ln>
            <a:noFill/>
          </a:ln>
        </p:spPr>
        <p:txBody>
          <a:bodyPr spcFirstLastPara="1" wrap="square" lIns="90000" tIns="46800" rIns="90000" bIns="46800" anchor="t" anchorCtr="0">
            <a:noAutofit/>
          </a:bodyPr>
          <a:lstStyle>
            <a:lvl1pPr marL="0" marR="0" lvl="0" indent="0" algn="r">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0"/>
        <p:cNvGrpSpPr/>
        <p:nvPr/>
      </p:nvGrpSpPr>
      <p:grpSpPr>
        <a:xfrm>
          <a:off x="0" y="0"/>
          <a:ext cx="0" cy="0"/>
          <a:chOff x="0" y="0"/>
          <a:chExt cx="0" cy="0"/>
        </a:xfrm>
      </p:grpSpPr>
      <p:sp>
        <p:nvSpPr>
          <p:cNvPr id="71" name="Google Shape;71;p18"/>
          <p:cNvSpPr txBox="1">
            <a:spLocks noGrp="1"/>
          </p:cNvSpPr>
          <p:nvPr>
            <p:ph type="title"/>
          </p:nvPr>
        </p:nvSpPr>
        <p:spPr>
          <a:xfrm>
            <a:off x="1792288" y="3600450"/>
            <a:ext cx="5486400" cy="425053"/>
          </a:xfrm>
          <a:prstGeom prst="rect">
            <a:avLst/>
          </a:prstGeom>
          <a:noFill/>
          <a:ln>
            <a:noFill/>
          </a:ln>
        </p:spPr>
        <p:txBody>
          <a:bodyPr spcFirstLastPara="1" wrap="square" lIns="90000" tIns="46800" rIns="90000" bIns="46800" anchor="b" anchorCtr="0">
            <a:no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2" name="Google Shape;72;p18"/>
          <p:cNvSpPr>
            <a:spLocks noGrp="1"/>
          </p:cNvSpPr>
          <p:nvPr>
            <p:ph type="pic" idx="2"/>
          </p:nvPr>
        </p:nvSpPr>
        <p:spPr>
          <a:xfrm>
            <a:off x="1792288" y="459581"/>
            <a:ext cx="5486400" cy="3086100"/>
          </a:xfrm>
          <a:prstGeom prst="rect">
            <a:avLst/>
          </a:prstGeom>
          <a:noFill/>
          <a:ln>
            <a:noFill/>
          </a:ln>
        </p:spPr>
        <p:txBody>
          <a:bodyPr spcFirstLastPara="1" wrap="square" lIns="90000" tIns="46800" rIns="90000" bIns="46800" anchor="t" anchorCtr="0">
            <a:noAutofit/>
          </a:bodyPr>
          <a:lstStyle>
            <a:lvl1pPr marR="0" lvl="0" algn="l" rtl="0">
              <a:lnSpc>
                <a:spcPct val="100000"/>
              </a:lnSpc>
              <a:spcBef>
                <a:spcPts val="800"/>
              </a:spcBef>
              <a:spcAft>
                <a:spcPts val="0"/>
              </a:spcAft>
              <a:buClr>
                <a:srgbClr val="000000"/>
              </a:buClr>
              <a:buSzPts val="3200"/>
              <a:buFont typeface="Times New Roman"/>
              <a:buNone/>
              <a:defRPr sz="3200" b="0" i="0" u="none" strike="noStrike" cap="none">
                <a:solidFill>
                  <a:srgbClr val="000000"/>
                </a:solidFill>
                <a:highlight>
                  <a:srgbClr val="000000"/>
                </a:highlight>
                <a:latin typeface="Times New Roman"/>
                <a:ea typeface="Times New Roman"/>
                <a:cs typeface="Times New Roman"/>
                <a:sym typeface="Times New Roman"/>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73" name="Google Shape;73;p18"/>
          <p:cNvSpPr txBox="1">
            <a:spLocks noGrp="1"/>
          </p:cNvSpPr>
          <p:nvPr>
            <p:ph type="body" idx="1"/>
          </p:nvPr>
        </p:nvSpPr>
        <p:spPr>
          <a:xfrm>
            <a:off x="1792288" y="4025503"/>
            <a:ext cx="5486400" cy="603646"/>
          </a:xfrm>
          <a:prstGeom prst="rect">
            <a:avLst/>
          </a:prstGeom>
          <a:noFill/>
          <a:ln>
            <a:noFill/>
          </a:ln>
        </p:spPr>
        <p:txBody>
          <a:bodyPr spcFirstLastPara="1" wrap="square" lIns="90000" tIns="46800" rIns="90000" bIns="46800" anchor="t" anchorCtr="0">
            <a:noAutofit/>
          </a:bodyPr>
          <a:lstStyle>
            <a:lvl1pPr marL="457200" lvl="0" indent="-228600" algn="l">
              <a:lnSpc>
                <a:spcPct val="100000"/>
              </a:lnSpc>
              <a:spcBef>
                <a:spcPts val="800"/>
              </a:spcBef>
              <a:spcAft>
                <a:spcPts val="0"/>
              </a:spcAft>
              <a:buClr>
                <a:srgbClr val="000000"/>
              </a:buClr>
              <a:buSzPts val="1400"/>
              <a:buFont typeface="Times New Roman"/>
              <a:buNone/>
              <a:defRPr sz="1400"/>
            </a:lvl1pPr>
            <a:lvl2pPr marL="914400" lvl="1" indent="-228600" algn="l">
              <a:lnSpc>
                <a:spcPct val="100000"/>
              </a:lnSpc>
              <a:spcBef>
                <a:spcPts val="240"/>
              </a:spcBef>
              <a:spcAft>
                <a:spcPts val="0"/>
              </a:spcAft>
              <a:buClr>
                <a:schemeClr val="dk1"/>
              </a:buClr>
              <a:buSzPts val="1200"/>
              <a:buFont typeface="Arial"/>
              <a:buNone/>
              <a:defRPr sz="1200"/>
            </a:lvl2pPr>
            <a:lvl3pPr marL="1371600" lvl="2" indent="-228600" algn="l">
              <a:lnSpc>
                <a:spcPct val="100000"/>
              </a:lnSpc>
              <a:spcBef>
                <a:spcPts val="200"/>
              </a:spcBef>
              <a:spcAft>
                <a:spcPts val="0"/>
              </a:spcAft>
              <a:buClr>
                <a:schemeClr val="dk1"/>
              </a:buClr>
              <a:buSzPts val="1000"/>
              <a:buFont typeface="Arial"/>
              <a:buNone/>
              <a:defRPr sz="1000"/>
            </a:lvl3pPr>
            <a:lvl4pPr marL="1828800" lvl="3" indent="-228600" algn="l">
              <a:lnSpc>
                <a:spcPct val="100000"/>
              </a:lnSpc>
              <a:spcBef>
                <a:spcPts val="180"/>
              </a:spcBef>
              <a:spcAft>
                <a:spcPts val="0"/>
              </a:spcAft>
              <a:buClr>
                <a:schemeClr val="dk1"/>
              </a:buClr>
              <a:buSzPts val="900"/>
              <a:buFont typeface="Arial"/>
              <a:buNone/>
              <a:defRPr sz="900"/>
            </a:lvl4pPr>
            <a:lvl5pPr marL="2286000" lvl="4" indent="-228600" algn="l">
              <a:lnSpc>
                <a:spcPct val="100000"/>
              </a:lnSpc>
              <a:spcBef>
                <a:spcPts val="180"/>
              </a:spcBef>
              <a:spcAft>
                <a:spcPts val="0"/>
              </a:spcAft>
              <a:buClr>
                <a:schemeClr val="dk1"/>
              </a:buClr>
              <a:buSzPts val="900"/>
              <a:buFont typeface="Arial"/>
              <a:buNone/>
              <a:defRPr sz="900"/>
            </a:lvl5pPr>
            <a:lvl6pPr marL="2743200" lvl="5" indent="-228600" algn="l">
              <a:lnSpc>
                <a:spcPct val="100000"/>
              </a:lnSpc>
              <a:spcBef>
                <a:spcPts val="180"/>
              </a:spcBef>
              <a:spcAft>
                <a:spcPts val="0"/>
              </a:spcAft>
              <a:buClr>
                <a:schemeClr val="dk1"/>
              </a:buClr>
              <a:buSzPts val="900"/>
              <a:buFont typeface="Arial"/>
              <a:buNone/>
              <a:defRPr sz="900"/>
            </a:lvl6pPr>
            <a:lvl7pPr marL="3200400" lvl="6" indent="-228600" algn="l">
              <a:lnSpc>
                <a:spcPct val="100000"/>
              </a:lnSpc>
              <a:spcBef>
                <a:spcPts val="180"/>
              </a:spcBef>
              <a:spcAft>
                <a:spcPts val="0"/>
              </a:spcAft>
              <a:buClr>
                <a:schemeClr val="dk1"/>
              </a:buClr>
              <a:buSzPts val="900"/>
              <a:buFont typeface="Arial"/>
              <a:buNone/>
              <a:defRPr sz="900"/>
            </a:lvl7pPr>
            <a:lvl8pPr marL="3657600" lvl="7" indent="-228600" algn="l">
              <a:lnSpc>
                <a:spcPct val="100000"/>
              </a:lnSpc>
              <a:spcBef>
                <a:spcPts val="180"/>
              </a:spcBef>
              <a:spcAft>
                <a:spcPts val="0"/>
              </a:spcAft>
              <a:buClr>
                <a:schemeClr val="dk1"/>
              </a:buClr>
              <a:buSzPts val="900"/>
              <a:buFont typeface="Arial"/>
              <a:buNone/>
              <a:defRPr sz="900"/>
            </a:lvl8pPr>
            <a:lvl9pPr marL="4114800" lvl="8" indent="-228600" algn="l">
              <a:lnSpc>
                <a:spcPct val="100000"/>
              </a:lnSpc>
              <a:spcBef>
                <a:spcPts val="180"/>
              </a:spcBef>
              <a:spcAft>
                <a:spcPts val="0"/>
              </a:spcAft>
              <a:buClr>
                <a:schemeClr val="dk1"/>
              </a:buClr>
              <a:buSzPts val="900"/>
              <a:buFont typeface="Arial"/>
              <a:buNone/>
              <a:defRPr sz="900"/>
            </a:lvl9pPr>
          </a:lstStyle>
          <a:p>
            <a:endParaRPr/>
          </a:p>
        </p:txBody>
      </p:sp>
      <p:sp>
        <p:nvSpPr>
          <p:cNvPr id="74" name="Google Shape;74;p18"/>
          <p:cNvSpPr txBox="1">
            <a:spLocks noGrp="1"/>
          </p:cNvSpPr>
          <p:nvPr>
            <p:ph type="sldNum" idx="12"/>
          </p:nvPr>
        </p:nvSpPr>
        <p:spPr>
          <a:xfrm>
            <a:off x="6553200" y="4686300"/>
            <a:ext cx="1903412" cy="341709"/>
          </a:xfrm>
          <a:prstGeom prst="rect">
            <a:avLst/>
          </a:prstGeom>
          <a:noFill/>
          <a:ln>
            <a:noFill/>
          </a:ln>
        </p:spPr>
        <p:txBody>
          <a:bodyPr spcFirstLastPara="1" wrap="square" lIns="90000" tIns="46800" rIns="90000" bIns="46800" anchor="t" anchorCtr="0">
            <a:noAutofit/>
          </a:bodyPr>
          <a:lstStyle>
            <a:lvl1pPr marL="0" marR="0" lvl="0" indent="0" algn="r">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5"/>
        <p:cNvGrpSpPr/>
        <p:nvPr/>
      </p:nvGrpSpPr>
      <p:grpSpPr>
        <a:xfrm>
          <a:off x="0" y="0"/>
          <a:ext cx="0" cy="0"/>
          <a:chOff x="0" y="0"/>
          <a:chExt cx="0" cy="0"/>
        </a:xfrm>
      </p:grpSpPr>
      <p:sp>
        <p:nvSpPr>
          <p:cNvPr id="76" name="Google Shape;76;p19"/>
          <p:cNvSpPr txBox="1">
            <a:spLocks noGrp="1"/>
          </p:cNvSpPr>
          <p:nvPr>
            <p:ph type="title"/>
          </p:nvPr>
        </p:nvSpPr>
        <p:spPr>
          <a:xfrm>
            <a:off x="457200" y="204788"/>
            <a:ext cx="3008313" cy="871537"/>
          </a:xfrm>
          <a:prstGeom prst="rect">
            <a:avLst/>
          </a:prstGeom>
          <a:noFill/>
          <a:ln>
            <a:noFill/>
          </a:ln>
        </p:spPr>
        <p:txBody>
          <a:bodyPr spcFirstLastPara="1" wrap="square" lIns="90000" tIns="46800" rIns="90000" bIns="46800" anchor="b" anchorCtr="0">
            <a:no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7" name="Google Shape;77;p19"/>
          <p:cNvSpPr txBox="1">
            <a:spLocks noGrp="1"/>
          </p:cNvSpPr>
          <p:nvPr>
            <p:ph type="body" idx="1"/>
          </p:nvPr>
        </p:nvSpPr>
        <p:spPr>
          <a:xfrm>
            <a:off x="3575050" y="204788"/>
            <a:ext cx="5111750" cy="4389835"/>
          </a:xfrm>
          <a:prstGeom prst="rect">
            <a:avLst/>
          </a:prstGeom>
          <a:noFill/>
          <a:ln>
            <a:noFill/>
          </a:ln>
        </p:spPr>
        <p:txBody>
          <a:bodyPr spcFirstLastPara="1" wrap="square" lIns="90000" tIns="46800" rIns="90000" bIns="46800" anchor="t" anchorCtr="0">
            <a:noAutofit/>
          </a:bodyPr>
          <a:lstStyle>
            <a:lvl1pPr marL="457200" lvl="0" indent="-228600" algn="l">
              <a:lnSpc>
                <a:spcPct val="100000"/>
              </a:lnSpc>
              <a:spcBef>
                <a:spcPts val="800"/>
              </a:spcBef>
              <a:spcAft>
                <a:spcPts val="0"/>
              </a:spcAft>
              <a:buSzPts val="1400"/>
              <a:buNone/>
              <a:defRPr sz="3200"/>
            </a:lvl1pPr>
            <a:lvl2pPr marL="914400" lvl="1" indent="-406400" algn="l">
              <a:lnSpc>
                <a:spcPct val="100000"/>
              </a:lnSpc>
              <a:spcBef>
                <a:spcPts val="560"/>
              </a:spcBef>
              <a:spcAft>
                <a:spcPts val="0"/>
              </a:spcAft>
              <a:buClr>
                <a:schemeClr val="dk1"/>
              </a:buClr>
              <a:buSzPts val="2800"/>
              <a:buFont typeface="Arial"/>
              <a:buChar char="–"/>
              <a:defRPr sz="2800"/>
            </a:lvl2pPr>
            <a:lvl3pPr marL="1371600" lvl="2" indent="-381000" algn="l">
              <a:lnSpc>
                <a:spcPct val="100000"/>
              </a:lnSpc>
              <a:spcBef>
                <a:spcPts val="480"/>
              </a:spcBef>
              <a:spcAft>
                <a:spcPts val="0"/>
              </a:spcAft>
              <a:buClr>
                <a:schemeClr val="dk1"/>
              </a:buClr>
              <a:buSzPts val="2400"/>
              <a:buFont typeface="Arial"/>
              <a:buChar char="•"/>
              <a:defRPr sz="2400"/>
            </a:lvl3pPr>
            <a:lvl4pPr marL="1828800" lvl="3" indent="-355600" algn="l">
              <a:lnSpc>
                <a:spcPct val="100000"/>
              </a:lnSpc>
              <a:spcBef>
                <a:spcPts val="400"/>
              </a:spcBef>
              <a:spcAft>
                <a:spcPts val="0"/>
              </a:spcAft>
              <a:buClr>
                <a:schemeClr val="dk1"/>
              </a:buClr>
              <a:buSzPts val="2000"/>
              <a:buFont typeface="Arial"/>
              <a:buChar char="–"/>
              <a:defRPr sz="2000"/>
            </a:lvl4pPr>
            <a:lvl5pPr marL="2286000" lvl="4" indent="-355600" algn="l">
              <a:lnSpc>
                <a:spcPct val="100000"/>
              </a:lnSpc>
              <a:spcBef>
                <a:spcPts val="400"/>
              </a:spcBef>
              <a:spcAft>
                <a:spcPts val="0"/>
              </a:spcAft>
              <a:buClr>
                <a:schemeClr val="dk1"/>
              </a:buClr>
              <a:buSzPts val="2000"/>
              <a:buFont typeface="Arial"/>
              <a:buChar char="»"/>
              <a:defRPr sz="2000"/>
            </a:lvl5pPr>
            <a:lvl6pPr marL="2743200" lvl="5" indent="-355600" algn="l">
              <a:lnSpc>
                <a:spcPct val="100000"/>
              </a:lnSpc>
              <a:spcBef>
                <a:spcPts val="400"/>
              </a:spcBef>
              <a:spcAft>
                <a:spcPts val="0"/>
              </a:spcAft>
              <a:buClr>
                <a:schemeClr val="dk1"/>
              </a:buClr>
              <a:buSzPts val="2000"/>
              <a:buFont typeface="Arial"/>
              <a:buChar char="»"/>
              <a:defRPr sz="2000"/>
            </a:lvl6pPr>
            <a:lvl7pPr marL="3200400" lvl="6" indent="-355600" algn="l">
              <a:lnSpc>
                <a:spcPct val="100000"/>
              </a:lnSpc>
              <a:spcBef>
                <a:spcPts val="400"/>
              </a:spcBef>
              <a:spcAft>
                <a:spcPts val="0"/>
              </a:spcAft>
              <a:buClr>
                <a:schemeClr val="dk1"/>
              </a:buClr>
              <a:buSzPts val="2000"/>
              <a:buFont typeface="Arial"/>
              <a:buChar char="»"/>
              <a:defRPr sz="2000"/>
            </a:lvl7pPr>
            <a:lvl8pPr marL="3657600" lvl="7" indent="-355600" algn="l">
              <a:lnSpc>
                <a:spcPct val="100000"/>
              </a:lnSpc>
              <a:spcBef>
                <a:spcPts val="400"/>
              </a:spcBef>
              <a:spcAft>
                <a:spcPts val="0"/>
              </a:spcAft>
              <a:buClr>
                <a:schemeClr val="dk1"/>
              </a:buClr>
              <a:buSzPts val="2000"/>
              <a:buFont typeface="Arial"/>
              <a:buChar char="»"/>
              <a:defRPr sz="2000"/>
            </a:lvl8pPr>
            <a:lvl9pPr marL="4114800" lvl="8" indent="-355600" algn="l">
              <a:lnSpc>
                <a:spcPct val="100000"/>
              </a:lnSpc>
              <a:spcBef>
                <a:spcPts val="400"/>
              </a:spcBef>
              <a:spcAft>
                <a:spcPts val="0"/>
              </a:spcAft>
              <a:buClr>
                <a:schemeClr val="dk1"/>
              </a:buClr>
              <a:buSzPts val="2000"/>
              <a:buFont typeface="Arial"/>
              <a:buChar char="»"/>
              <a:defRPr sz="2000"/>
            </a:lvl9pPr>
          </a:lstStyle>
          <a:p>
            <a:endParaRPr/>
          </a:p>
        </p:txBody>
      </p:sp>
      <p:sp>
        <p:nvSpPr>
          <p:cNvPr id="78" name="Google Shape;78;p19"/>
          <p:cNvSpPr txBox="1">
            <a:spLocks noGrp="1"/>
          </p:cNvSpPr>
          <p:nvPr>
            <p:ph type="body" idx="2"/>
          </p:nvPr>
        </p:nvSpPr>
        <p:spPr>
          <a:xfrm>
            <a:off x="457200" y="1076325"/>
            <a:ext cx="3008313" cy="3518297"/>
          </a:xfrm>
          <a:prstGeom prst="rect">
            <a:avLst/>
          </a:prstGeom>
          <a:noFill/>
          <a:ln>
            <a:noFill/>
          </a:ln>
        </p:spPr>
        <p:txBody>
          <a:bodyPr spcFirstLastPara="1" wrap="square" lIns="90000" tIns="46800" rIns="90000" bIns="46800" anchor="t" anchorCtr="0">
            <a:noAutofit/>
          </a:bodyPr>
          <a:lstStyle>
            <a:lvl1pPr marL="457200" lvl="0" indent="-228600" algn="l">
              <a:lnSpc>
                <a:spcPct val="100000"/>
              </a:lnSpc>
              <a:spcBef>
                <a:spcPts val="800"/>
              </a:spcBef>
              <a:spcAft>
                <a:spcPts val="0"/>
              </a:spcAft>
              <a:buClr>
                <a:srgbClr val="000000"/>
              </a:buClr>
              <a:buSzPts val="1400"/>
              <a:buFont typeface="Times New Roman"/>
              <a:buNone/>
              <a:defRPr sz="1400"/>
            </a:lvl1pPr>
            <a:lvl2pPr marL="914400" lvl="1" indent="-228600" algn="l">
              <a:lnSpc>
                <a:spcPct val="100000"/>
              </a:lnSpc>
              <a:spcBef>
                <a:spcPts val="240"/>
              </a:spcBef>
              <a:spcAft>
                <a:spcPts val="0"/>
              </a:spcAft>
              <a:buClr>
                <a:schemeClr val="dk1"/>
              </a:buClr>
              <a:buSzPts val="1200"/>
              <a:buFont typeface="Arial"/>
              <a:buNone/>
              <a:defRPr sz="1200"/>
            </a:lvl2pPr>
            <a:lvl3pPr marL="1371600" lvl="2" indent="-228600" algn="l">
              <a:lnSpc>
                <a:spcPct val="100000"/>
              </a:lnSpc>
              <a:spcBef>
                <a:spcPts val="200"/>
              </a:spcBef>
              <a:spcAft>
                <a:spcPts val="0"/>
              </a:spcAft>
              <a:buClr>
                <a:schemeClr val="dk1"/>
              </a:buClr>
              <a:buSzPts val="1000"/>
              <a:buFont typeface="Arial"/>
              <a:buNone/>
              <a:defRPr sz="1000"/>
            </a:lvl3pPr>
            <a:lvl4pPr marL="1828800" lvl="3" indent="-228600" algn="l">
              <a:lnSpc>
                <a:spcPct val="100000"/>
              </a:lnSpc>
              <a:spcBef>
                <a:spcPts val="180"/>
              </a:spcBef>
              <a:spcAft>
                <a:spcPts val="0"/>
              </a:spcAft>
              <a:buClr>
                <a:schemeClr val="dk1"/>
              </a:buClr>
              <a:buSzPts val="900"/>
              <a:buFont typeface="Arial"/>
              <a:buNone/>
              <a:defRPr sz="900"/>
            </a:lvl4pPr>
            <a:lvl5pPr marL="2286000" lvl="4" indent="-228600" algn="l">
              <a:lnSpc>
                <a:spcPct val="100000"/>
              </a:lnSpc>
              <a:spcBef>
                <a:spcPts val="180"/>
              </a:spcBef>
              <a:spcAft>
                <a:spcPts val="0"/>
              </a:spcAft>
              <a:buClr>
                <a:schemeClr val="dk1"/>
              </a:buClr>
              <a:buSzPts val="900"/>
              <a:buFont typeface="Arial"/>
              <a:buNone/>
              <a:defRPr sz="900"/>
            </a:lvl5pPr>
            <a:lvl6pPr marL="2743200" lvl="5" indent="-228600" algn="l">
              <a:lnSpc>
                <a:spcPct val="100000"/>
              </a:lnSpc>
              <a:spcBef>
                <a:spcPts val="180"/>
              </a:spcBef>
              <a:spcAft>
                <a:spcPts val="0"/>
              </a:spcAft>
              <a:buClr>
                <a:schemeClr val="dk1"/>
              </a:buClr>
              <a:buSzPts val="900"/>
              <a:buFont typeface="Arial"/>
              <a:buNone/>
              <a:defRPr sz="900"/>
            </a:lvl6pPr>
            <a:lvl7pPr marL="3200400" lvl="6" indent="-228600" algn="l">
              <a:lnSpc>
                <a:spcPct val="100000"/>
              </a:lnSpc>
              <a:spcBef>
                <a:spcPts val="180"/>
              </a:spcBef>
              <a:spcAft>
                <a:spcPts val="0"/>
              </a:spcAft>
              <a:buClr>
                <a:schemeClr val="dk1"/>
              </a:buClr>
              <a:buSzPts val="900"/>
              <a:buFont typeface="Arial"/>
              <a:buNone/>
              <a:defRPr sz="900"/>
            </a:lvl7pPr>
            <a:lvl8pPr marL="3657600" lvl="7" indent="-228600" algn="l">
              <a:lnSpc>
                <a:spcPct val="100000"/>
              </a:lnSpc>
              <a:spcBef>
                <a:spcPts val="180"/>
              </a:spcBef>
              <a:spcAft>
                <a:spcPts val="0"/>
              </a:spcAft>
              <a:buClr>
                <a:schemeClr val="dk1"/>
              </a:buClr>
              <a:buSzPts val="900"/>
              <a:buFont typeface="Arial"/>
              <a:buNone/>
              <a:defRPr sz="900"/>
            </a:lvl8pPr>
            <a:lvl9pPr marL="4114800" lvl="8" indent="-228600" algn="l">
              <a:lnSpc>
                <a:spcPct val="100000"/>
              </a:lnSpc>
              <a:spcBef>
                <a:spcPts val="180"/>
              </a:spcBef>
              <a:spcAft>
                <a:spcPts val="0"/>
              </a:spcAft>
              <a:buClr>
                <a:schemeClr val="dk1"/>
              </a:buClr>
              <a:buSzPts val="900"/>
              <a:buFont typeface="Arial"/>
              <a:buNone/>
              <a:defRPr sz="900"/>
            </a:lvl9pPr>
          </a:lstStyle>
          <a:p>
            <a:endParaRPr/>
          </a:p>
        </p:txBody>
      </p:sp>
      <p:sp>
        <p:nvSpPr>
          <p:cNvPr id="79" name="Google Shape;79;p19"/>
          <p:cNvSpPr txBox="1">
            <a:spLocks noGrp="1"/>
          </p:cNvSpPr>
          <p:nvPr>
            <p:ph type="sldNum" idx="12"/>
          </p:nvPr>
        </p:nvSpPr>
        <p:spPr>
          <a:xfrm>
            <a:off x="6553200" y="4686300"/>
            <a:ext cx="1903412" cy="341709"/>
          </a:xfrm>
          <a:prstGeom prst="rect">
            <a:avLst/>
          </a:prstGeom>
          <a:noFill/>
          <a:ln>
            <a:noFill/>
          </a:ln>
        </p:spPr>
        <p:txBody>
          <a:bodyPr spcFirstLastPara="1" wrap="square" lIns="90000" tIns="46800" rIns="90000" bIns="46800" anchor="t" anchorCtr="0">
            <a:noAutofit/>
          </a:bodyPr>
          <a:lstStyle>
            <a:lvl1pPr marL="0" marR="0" lvl="0" indent="0" algn="r">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0"/>
        <p:cNvGrpSpPr/>
        <p:nvPr/>
      </p:nvGrpSpPr>
      <p:grpSpPr>
        <a:xfrm>
          <a:off x="0" y="0"/>
          <a:ext cx="0" cy="0"/>
          <a:chOff x="0" y="0"/>
          <a:chExt cx="0" cy="0"/>
        </a:xfrm>
      </p:grpSpPr>
      <p:sp>
        <p:nvSpPr>
          <p:cNvPr id="81" name="Google Shape;81;p20"/>
          <p:cNvSpPr txBox="1">
            <a:spLocks noGrp="1"/>
          </p:cNvSpPr>
          <p:nvPr>
            <p:ph type="title"/>
          </p:nvPr>
        </p:nvSpPr>
        <p:spPr>
          <a:xfrm>
            <a:off x="685800" y="457200"/>
            <a:ext cx="7770812" cy="856059"/>
          </a:xfrm>
          <a:prstGeom prst="rect">
            <a:avLst/>
          </a:prstGeom>
          <a:noFill/>
          <a:ln>
            <a:noFill/>
          </a:ln>
        </p:spPr>
        <p:txBody>
          <a:bodyPr spcFirstLastPara="1" wrap="square" lIns="90000" tIns="46800" rIns="90000" bIns="468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82" name="Google Shape;82;p20"/>
          <p:cNvSpPr txBox="1">
            <a:spLocks noGrp="1"/>
          </p:cNvSpPr>
          <p:nvPr>
            <p:ph type="sldNum" idx="12"/>
          </p:nvPr>
        </p:nvSpPr>
        <p:spPr>
          <a:xfrm>
            <a:off x="6553200" y="4686300"/>
            <a:ext cx="1903412" cy="341709"/>
          </a:xfrm>
          <a:prstGeom prst="rect">
            <a:avLst/>
          </a:prstGeom>
          <a:noFill/>
          <a:ln>
            <a:noFill/>
          </a:ln>
        </p:spPr>
        <p:txBody>
          <a:bodyPr spcFirstLastPara="1" wrap="square" lIns="90000" tIns="46800" rIns="90000" bIns="46800" anchor="t" anchorCtr="0">
            <a:noAutofit/>
          </a:bodyPr>
          <a:lstStyle>
            <a:lvl1pPr marL="0" marR="0" lvl="0" indent="0" algn="r">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3"/>
        <p:cNvGrpSpPr/>
        <p:nvPr/>
      </p:nvGrpSpPr>
      <p:grpSpPr>
        <a:xfrm>
          <a:off x="0" y="0"/>
          <a:ext cx="0" cy="0"/>
          <a:chOff x="0" y="0"/>
          <a:chExt cx="0" cy="0"/>
        </a:xfrm>
      </p:grpSpPr>
      <p:sp>
        <p:nvSpPr>
          <p:cNvPr id="84" name="Google Shape;84;p21"/>
          <p:cNvSpPr txBox="1">
            <a:spLocks noGrp="1"/>
          </p:cNvSpPr>
          <p:nvPr>
            <p:ph type="title"/>
          </p:nvPr>
        </p:nvSpPr>
        <p:spPr>
          <a:xfrm>
            <a:off x="457200" y="205978"/>
            <a:ext cx="8229600" cy="857250"/>
          </a:xfrm>
          <a:prstGeom prst="rect">
            <a:avLst/>
          </a:prstGeom>
          <a:noFill/>
          <a:ln>
            <a:noFill/>
          </a:ln>
        </p:spPr>
        <p:txBody>
          <a:bodyPr spcFirstLastPara="1" wrap="square" lIns="90000" tIns="46800" rIns="90000" bIns="468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85" name="Google Shape;85;p21"/>
          <p:cNvSpPr txBox="1">
            <a:spLocks noGrp="1"/>
          </p:cNvSpPr>
          <p:nvPr>
            <p:ph type="body" idx="1"/>
          </p:nvPr>
        </p:nvSpPr>
        <p:spPr>
          <a:xfrm>
            <a:off x="457200" y="1151335"/>
            <a:ext cx="4040188" cy="479822"/>
          </a:xfrm>
          <a:prstGeom prst="rect">
            <a:avLst/>
          </a:prstGeom>
          <a:noFill/>
          <a:ln>
            <a:noFill/>
          </a:ln>
        </p:spPr>
        <p:txBody>
          <a:bodyPr spcFirstLastPara="1" wrap="square" lIns="90000" tIns="46800" rIns="90000" bIns="46800" anchor="b" anchorCtr="0">
            <a:noAutofit/>
          </a:bodyPr>
          <a:lstStyle>
            <a:lvl1pPr marL="457200" lvl="0" indent="-228600" algn="l">
              <a:lnSpc>
                <a:spcPct val="100000"/>
              </a:lnSpc>
              <a:spcBef>
                <a:spcPts val="800"/>
              </a:spcBef>
              <a:spcAft>
                <a:spcPts val="0"/>
              </a:spcAft>
              <a:buClr>
                <a:srgbClr val="000000"/>
              </a:buClr>
              <a:buSzPts val="2400"/>
              <a:buFont typeface="Times New Roman"/>
              <a:buNone/>
              <a:defRPr sz="2400" b="1"/>
            </a:lvl1pPr>
            <a:lvl2pPr marL="914400" lvl="1" indent="-228600" algn="l">
              <a:lnSpc>
                <a:spcPct val="100000"/>
              </a:lnSpc>
              <a:spcBef>
                <a:spcPts val="400"/>
              </a:spcBef>
              <a:spcAft>
                <a:spcPts val="0"/>
              </a:spcAft>
              <a:buClr>
                <a:schemeClr val="dk1"/>
              </a:buClr>
              <a:buSzPts val="2000"/>
              <a:buFont typeface="Arial"/>
              <a:buNone/>
              <a:defRPr sz="2000" b="1"/>
            </a:lvl2pPr>
            <a:lvl3pPr marL="1371600" lvl="2" indent="-228600" algn="l">
              <a:lnSpc>
                <a:spcPct val="100000"/>
              </a:lnSpc>
              <a:spcBef>
                <a:spcPts val="360"/>
              </a:spcBef>
              <a:spcAft>
                <a:spcPts val="0"/>
              </a:spcAft>
              <a:buClr>
                <a:schemeClr val="dk1"/>
              </a:buClr>
              <a:buSzPts val="1800"/>
              <a:buFont typeface="Arial"/>
              <a:buNone/>
              <a:defRPr sz="1800" b="1"/>
            </a:lvl3pPr>
            <a:lvl4pPr marL="1828800" lvl="3" indent="-228600" algn="l">
              <a:lnSpc>
                <a:spcPct val="100000"/>
              </a:lnSpc>
              <a:spcBef>
                <a:spcPts val="320"/>
              </a:spcBef>
              <a:spcAft>
                <a:spcPts val="0"/>
              </a:spcAft>
              <a:buClr>
                <a:schemeClr val="dk1"/>
              </a:buClr>
              <a:buSzPts val="1600"/>
              <a:buFont typeface="Arial"/>
              <a:buNone/>
              <a:defRPr sz="1600" b="1"/>
            </a:lvl4pPr>
            <a:lvl5pPr marL="2286000" lvl="4" indent="-228600" algn="l">
              <a:lnSpc>
                <a:spcPct val="100000"/>
              </a:lnSpc>
              <a:spcBef>
                <a:spcPts val="320"/>
              </a:spcBef>
              <a:spcAft>
                <a:spcPts val="0"/>
              </a:spcAft>
              <a:buClr>
                <a:schemeClr val="dk1"/>
              </a:buClr>
              <a:buSzPts val="1600"/>
              <a:buFont typeface="Arial"/>
              <a:buNone/>
              <a:defRPr sz="1600" b="1"/>
            </a:lvl5pPr>
            <a:lvl6pPr marL="2743200" lvl="5" indent="-228600" algn="l">
              <a:lnSpc>
                <a:spcPct val="100000"/>
              </a:lnSpc>
              <a:spcBef>
                <a:spcPts val="320"/>
              </a:spcBef>
              <a:spcAft>
                <a:spcPts val="0"/>
              </a:spcAft>
              <a:buClr>
                <a:schemeClr val="dk1"/>
              </a:buClr>
              <a:buSzPts val="1600"/>
              <a:buFont typeface="Arial"/>
              <a:buNone/>
              <a:defRPr sz="1600" b="1"/>
            </a:lvl6pPr>
            <a:lvl7pPr marL="3200400" lvl="6" indent="-228600" algn="l">
              <a:lnSpc>
                <a:spcPct val="100000"/>
              </a:lnSpc>
              <a:spcBef>
                <a:spcPts val="320"/>
              </a:spcBef>
              <a:spcAft>
                <a:spcPts val="0"/>
              </a:spcAft>
              <a:buClr>
                <a:schemeClr val="dk1"/>
              </a:buClr>
              <a:buSzPts val="1600"/>
              <a:buFont typeface="Arial"/>
              <a:buNone/>
              <a:defRPr sz="1600" b="1"/>
            </a:lvl7pPr>
            <a:lvl8pPr marL="3657600" lvl="7" indent="-228600" algn="l">
              <a:lnSpc>
                <a:spcPct val="100000"/>
              </a:lnSpc>
              <a:spcBef>
                <a:spcPts val="320"/>
              </a:spcBef>
              <a:spcAft>
                <a:spcPts val="0"/>
              </a:spcAft>
              <a:buClr>
                <a:schemeClr val="dk1"/>
              </a:buClr>
              <a:buSzPts val="1600"/>
              <a:buFont typeface="Arial"/>
              <a:buNone/>
              <a:defRPr sz="1600" b="1"/>
            </a:lvl8pPr>
            <a:lvl9pPr marL="4114800" lvl="8" indent="-228600" algn="l">
              <a:lnSpc>
                <a:spcPct val="100000"/>
              </a:lnSpc>
              <a:spcBef>
                <a:spcPts val="320"/>
              </a:spcBef>
              <a:spcAft>
                <a:spcPts val="0"/>
              </a:spcAft>
              <a:buClr>
                <a:schemeClr val="dk1"/>
              </a:buClr>
              <a:buSzPts val="1600"/>
              <a:buFont typeface="Arial"/>
              <a:buNone/>
              <a:defRPr sz="1600" b="1"/>
            </a:lvl9pPr>
          </a:lstStyle>
          <a:p>
            <a:endParaRPr/>
          </a:p>
        </p:txBody>
      </p:sp>
      <p:sp>
        <p:nvSpPr>
          <p:cNvPr id="86" name="Google Shape;86;p21"/>
          <p:cNvSpPr txBox="1">
            <a:spLocks noGrp="1"/>
          </p:cNvSpPr>
          <p:nvPr>
            <p:ph type="body" idx="2"/>
          </p:nvPr>
        </p:nvSpPr>
        <p:spPr>
          <a:xfrm>
            <a:off x="457200" y="1631156"/>
            <a:ext cx="4040188" cy="2963466"/>
          </a:xfrm>
          <a:prstGeom prst="rect">
            <a:avLst/>
          </a:prstGeom>
          <a:noFill/>
          <a:ln>
            <a:noFill/>
          </a:ln>
        </p:spPr>
        <p:txBody>
          <a:bodyPr spcFirstLastPara="1" wrap="square" lIns="90000" tIns="46800" rIns="90000" bIns="46800" anchor="t" anchorCtr="0">
            <a:noAutofit/>
          </a:bodyPr>
          <a:lstStyle>
            <a:lvl1pPr marL="457200" lvl="0" indent="-228600" algn="l">
              <a:lnSpc>
                <a:spcPct val="100000"/>
              </a:lnSpc>
              <a:spcBef>
                <a:spcPts val="800"/>
              </a:spcBef>
              <a:spcAft>
                <a:spcPts val="0"/>
              </a:spcAft>
              <a:buSzPts val="1400"/>
              <a:buNone/>
              <a:defRPr sz="2400"/>
            </a:lvl1pPr>
            <a:lvl2pPr marL="914400" lvl="1" indent="-355600" algn="l">
              <a:lnSpc>
                <a:spcPct val="100000"/>
              </a:lnSpc>
              <a:spcBef>
                <a:spcPts val="400"/>
              </a:spcBef>
              <a:spcAft>
                <a:spcPts val="0"/>
              </a:spcAft>
              <a:buClr>
                <a:schemeClr val="dk1"/>
              </a:buClr>
              <a:buSzPts val="2000"/>
              <a:buFont typeface="Arial"/>
              <a:buChar char="–"/>
              <a:defRPr sz="2000"/>
            </a:lvl2pPr>
            <a:lvl3pPr marL="1371600" lvl="2" indent="-342900" algn="l">
              <a:lnSpc>
                <a:spcPct val="100000"/>
              </a:lnSpc>
              <a:spcBef>
                <a:spcPts val="360"/>
              </a:spcBef>
              <a:spcAft>
                <a:spcPts val="0"/>
              </a:spcAft>
              <a:buClr>
                <a:schemeClr val="dk1"/>
              </a:buClr>
              <a:buSzPts val="1800"/>
              <a:buFont typeface="Arial"/>
              <a:buChar char="•"/>
              <a:defRPr sz="1800"/>
            </a:lvl3pPr>
            <a:lvl4pPr marL="1828800" lvl="3" indent="-330200" algn="l">
              <a:lnSpc>
                <a:spcPct val="100000"/>
              </a:lnSpc>
              <a:spcBef>
                <a:spcPts val="320"/>
              </a:spcBef>
              <a:spcAft>
                <a:spcPts val="0"/>
              </a:spcAft>
              <a:buClr>
                <a:schemeClr val="dk1"/>
              </a:buClr>
              <a:buSzPts val="1600"/>
              <a:buFont typeface="Arial"/>
              <a:buChar char="–"/>
              <a:defRPr sz="1600"/>
            </a:lvl4pPr>
            <a:lvl5pPr marL="2286000" lvl="4" indent="-330200" algn="l">
              <a:lnSpc>
                <a:spcPct val="100000"/>
              </a:lnSpc>
              <a:spcBef>
                <a:spcPts val="320"/>
              </a:spcBef>
              <a:spcAft>
                <a:spcPts val="0"/>
              </a:spcAft>
              <a:buClr>
                <a:schemeClr val="dk1"/>
              </a:buClr>
              <a:buSzPts val="1600"/>
              <a:buFont typeface="Arial"/>
              <a:buChar char="»"/>
              <a:defRPr sz="1600"/>
            </a:lvl5pPr>
            <a:lvl6pPr marL="2743200" lvl="5" indent="-330200" algn="l">
              <a:lnSpc>
                <a:spcPct val="100000"/>
              </a:lnSpc>
              <a:spcBef>
                <a:spcPts val="320"/>
              </a:spcBef>
              <a:spcAft>
                <a:spcPts val="0"/>
              </a:spcAft>
              <a:buClr>
                <a:schemeClr val="dk1"/>
              </a:buClr>
              <a:buSzPts val="1600"/>
              <a:buFont typeface="Arial"/>
              <a:buChar char="»"/>
              <a:defRPr sz="1600"/>
            </a:lvl6pPr>
            <a:lvl7pPr marL="3200400" lvl="6" indent="-330200" algn="l">
              <a:lnSpc>
                <a:spcPct val="100000"/>
              </a:lnSpc>
              <a:spcBef>
                <a:spcPts val="320"/>
              </a:spcBef>
              <a:spcAft>
                <a:spcPts val="0"/>
              </a:spcAft>
              <a:buClr>
                <a:schemeClr val="dk1"/>
              </a:buClr>
              <a:buSzPts val="1600"/>
              <a:buFont typeface="Arial"/>
              <a:buChar char="»"/>
              <a:defRPr sz="1600"/>
            </a:lvl7pPr>
            <a:lvl8pPr marL="3657600" lvl="7" indent="-330200" algn="l">
              <a:lnSpc>
                <a:spcPct val="100000"/>
              </a:lnSpc>
              <a:spcBef>
                <a:spcPts val="320"/>
              </a:spcBef>
              <a:spcAft>
                <a:spcPts val="0"/>
              </a:spcAft>
              <a:buClr>
                <a:schemeClr val="dk1"/>
              </a:buClr>
              <a:buSzPts val="1600"/>
              <a:buFont typeface="Arial"/>
              <a:buChar char="»"/>
              <a:defRPr sz="1600"/>
            </a:lvl8pPr>
            <a:lvl9pPr marL="4114800" lvl="8" indent="-330200" algn="l">
              <a:lnSpc>
                <a:spcPct val="100000"/>
              </a:lnSpc>
              <a:spcBef>
                <a:spcPts val="320"/>
              </a:spcBef>
              <a:spcAft>
                <a:spcPts val="0"/>
              </a:spcAft>
              <a:buClr>
                <a:schemeClr val="dk1"/>
              </a:buClr>
              <a:buSzPts val="1600"/>
              <a:buFont typeface="Arial"/>
              <a:buChar char="»"/>
              <a:defRPr sz="1600"/>
            </a:lvl9pPr>
          </a:lstStyle>
          <a:p>
            <a:endParaRPr/>
          </a:p>
        </p:txBody>
      </p:sp>
      <p:sp>
        <p:nvSpPr>
          <p:cNvPr id="87" name="Google Shape;87;p21"/>
          <p:cNvSpPr txBox="1">
            <a:spLocks noGrp="1"/>
          </p:cNvSpPr>
          <p:nvPr>
            <p:ph type="body" idx="3"/>
          </p:nvPr>
        </p:nvSpPr>
        <p:spPr>
          <a:xfrm>
            <a:off x="4645025" y="1151335"/>
            <a:ext cx="4041775" cy="479822"/>
          </a:xfrm>
          <a:prstGeom prst="rect">
            <a:avLst/>
          </a:prstGeom>
          <a:noFill/>
          <a:ln>
            <a:noFill/>
          </a:ln>
        </p:spPr>
        <p:txBody>
          <a:bodyPr spcFirstLastPara="1" wrap="square" lIns="90000" tIns="46800" rIns="90000" bIns="46800" anchor="b" anchorCtr="0">
            <a:noAutofit/>
          </a:bodyPr>
          <a:lstStyle>
            <a:lvl1pPr marL="457200" lvl="0" indent="-228600" algn="l">
              <a:lnSpc>
                <a:spcPct val="100000"/>
              </a:lnSpc>
              <a:spcBef>
                <a:spcPts val="800"/>
              </a:spcBef>
              <a:spcAft>
                <a:spcPts val="0"/>
              </a:spcAft>
              <a:buClr>
                <a:srgbClr val="000000"/>
              </a:buClr>
              <a:buSzPts val="2400"/>
              <a:buFont typeface="Times New Roman"/>
              <a:buNone/>
              <a:defRPr sz="2400" b="1"/>
            </a:lvl1pPr>
            <a:lvl2pPr marL="914400" lvl="1" indent="-228600" algn="l">
              <a:lnSpc>
                <a:spcPct val="100000"/>
              </a:lnSpc>
              <a:spcBef>
                <a:spcPts val="400"/>
              </a:spcBef>
              <a:spcAft>
                <a:spcPts val="0"/>
              </a:spcAft>
              <a:buClr>
                <a:schemeClr val="dk1"/>
              </a:buClr>
              <a:buSzPts val="2000"/>
              <a:buFont typeface="Arial"/>
              <a:buNone/>
              <a:defRPr sz="2000" b="1"/>
            </a:lvl2pPr>
            <a:lvl3pPr marL="1371600" lvl="2" indent="-228600" algn="l">
              <a:lnSpc>
                <a:spcPct val="100000"/>
              </a:lnSpc>
              <a:spcBef>
                <a:spcPts val="360"/>
              </a:spcBef>
              <a:spcAft>
                <a:spcPts val="0"/>
              </a:spcAft>
              <a:buClr>
                <a:schemeClr val="dk1"/>
              </a:buClr>
              <a:buSzPts val="1800"/>
              <a:buFont typeface="Arial"/>
              <a:buNone/>
              <a:defRPr sz="1800" b="1"/>
            </a:lvl3pPr>
            <a:lvl4pPr marL="1828800" lvl="3" indent="-228600" algn="l">
              <a:lnSpc>
                <a:spcPct val="100000"/>
              </a:lnSpc>
              <a:spcBef>
                <a:spcPts val="320"/>
              </a:spcBef>
              <a:spcAft>
                <a:spcPts val="0"/>
              </a:spcAft>
              <a:buClr>
                <a:schemeClr val="dk1"/>
              </a:buClr>
              <a:buSzPts val="1600"/>
              <a:buFont typeface="Arial"/>
              <a:buNone/>
              <a:defRPr sz="1600" b="1"/>
            </a:lvl4pPr>
            <a:lvl5pPr marL="2286000" lvl="4" indent="-228600" algn="l">
              <a:lnSpc>
                <a:spcPct val="100000"/>
              </a:lnSpc>
              <a:spcBef>
                <a:spcPts val="320"/>
              </a:spcBef>
              <a:spcAft>
                <a:spcPts val="0"/>
              </a:spcAft>
              <a:buClr>
                <a:schemeClr val="dk1"/>
              </a:buClr>
              <a:buSzPts val="1600"/>
              <a:buFont typeface="Arial"/>
              <a:buNone/>
              <a:defRPr sz="1600" b="1"/>
            </a:lvl5pPr>
            <a:lvl6pPr marL="2743200" lvl="5" indent="-228600" algn="l">
              <a:lnSpc>
                <a:spcPct val="100000"/>
              </a:lnSpc>
              <a:spcBef>
                <a:spcPts val="320"/>
              </a:spcBef>
              <a:spcAft>
                <a:spcPts val="0"/>
              </a:spcAft>
              <a:buClr>
                <a:schemeClr val="dk1"/>
              </a:buClr>
              <a:buSzPts val="1600"/>
              <a:buFont typeface="Arial"/>
              <a:buNone/>
              <a:defRPr sz="1600" b="1"/>
            </a:lvl6pPr>
            <a:lvl7pPr marL="3200400" lvl="6" indent="-228600" algn="l">
              <a:lnSpc>
                <a:spcPct val="100000"/>
              </a:lnSpc>
              <a:spcBef>
                <a:spcPts val="320"/>
              </a:spcBef>
              <a:spcAft>
                <a:spcPts val="0"/>
              </a:spcAft>
              <a:buClr>
                <a:schemeClr val="dk1"/>
              </a:buClr>
              <a:buSzPts val="1600"/>
              <a:buFont typeface="Arial"/>
              <a:buNone/>
              <a:defRPr sz="1600" b="1"/>
            </a:lvl7pPr>
            <a:lvl8pPr marL="3657600" lvl="7" indent="-228600" algn="l">
              <a:lnSpc>
                <a:spcPct val="100000"/>
              </a:lnSpc>
              <a:spcBef>
                <a:spcPts val="320"/>
              </a:spcBef>
              <a:spcAft>
                <a:spcPts val="0"/>
              </a:spcAft>
              <a:buClr>
                <a:schemeClr val="dk1"/>
              </a:buClr>
              <a:buSzPts val="1600"/>
              <a:buFont typeface="Arial"/>
              <a:buNone/>
              <a:defRPr sz="1600" b="1"/>
            </a:lvl8pPr>
            <a:lvl9pPr marL="4114800" lvl="8" indent="-228600" algn="l">
              <a:lnSpc>
                <a:spcPct val="100000"/>
              </a:lnSpc>
              <a:spcBef>
                <a:spcPts val="320"/>
              </a:spcBef>
              <a:spcAft>
                <a:spcPts val="0"/>
              </a:spcAft>
              <a:buClr>
                <a:schemeClr val="dk1"/>
              </a:buClr>
              <a:buSzPts val="1600"/>
              <a:buFont typeface="Arial"/>
              <a:buNone/>
              <a:defRPr sz="1600" b="1"/>
            </a:lvl9pPr>
          </a:lstStyle>
          <a:p>
            <a:endParaRPr/>
          </a:p>
        </p:txBody>
      </p:sp>
      <p:sp>
        <p:nvSpPr>
          <p:cNvPr id="88" name="Google Shape;88;p21"/>
          <p:cNvSpPr txBox="1">
            <a:spLocks noGrp="1"/>
          </p:cNvSpPr>
          <p:nvPr>
            <p:ph type="body" idx="4"/>
          </p:nvPr>
        </p:nvSpPr>
        <p:spPr>
          <a:xfrm>
            <a:off x="4645025" y="1631156"/>
            <a:ext cx="4041775" cy="2963466"/>
          </a:xfrm>
          <a:prstGeom prst="rect">
            <a:avLst/>
          </a:prstGeom>
          <a:noFill/>
          <a:ln>
            <a:noFill/>
          </a:ln>
        </p:spPr>
        <p:txBody>
          <a:bodyPr spcFirstLastPara="1" wrap="square" lIns="90000" tIns="46800" rIns="90000" bIns="46800" anchor="t" anchorCtr="0">
            <a:noAutofit/>
          </a:bodyPr>
          <a:lstStyle>
            <a:lvl1pPr marL="457200" lvl="0" indent="-228600" algn="l">
              <a:lnSpc>
                <a:spcPct val="100000"/>
              </a:lnSpc>
              <a:spcBef>
                <a:spcPts val="800"/>
              </a:spcBef>
              <a:spcAft>
                <a:spcPts val="0"/>
              </a:spcAft>
              <a:buSzPts val="1400"/>
              <a:buNone/>
              <a:defRPr sz="2400"/>
            </a:lvl1pPr>
            <a:lvl2pPr marL="914400" lvl="1" indent="-355600" algn="l">
              <a:lnSpc>
                <a:spcPct val="100000"/>
              </a:lnSpc>
              <a:spcBef>
                <a:spcPts val="400"/>
              </a:spcBef>
              <a:spcAft>
                <a:spcPts val="0"/>
              </a:spcAft>
              <a:buClr>
                <a:schemeClr val="dk1"/>
              </a:buClr>
              <a:buSzPts val="2000"/>
              <a:buFont typeface="Arial"/>
              <a:buChar char="–"/>
              <a:defRPr sz="2000"/>
            </a:lvl2pPr>
            <a:lvl3pPr marL="1371600" lvl="2" indent="-342900" algn="l">
              <a:lnSpc>
                <a:spcPct val="100000"/>
              </a:lnSpc>
              <a:spcBef>
                <a:spcPts val="360"/>
              </a:spcBef>
              <a:spcAft>
                <a:spcPts val="0"/>
              </a:spcAft>
              <a:buClr>
                <a:schemeClr val="dk1"/>
              </a:buClr>
              <a:buSzPts val="1800"/>
              <a:buFont typeface="Arial"/>
              <a:buChar char="•"/>
              <a:defRPr sz="1800"/>
            </a:lvl3pPr>
            <a:lvl4pPr marL="1828800" lvl="3" indent="-330200" algn="l">
              <a:lnSpc>
                <a:spcPct val="100000"/>
              </a:lnSpc>
              <a:spcBef>
                <a:spcPts val="320"/>
              </a:spcBef>
              <a:spcAft>
                <a:spcPts val="0"/>
              </a:spcAft>
              <a:buClr>
                <a:schemeClr val="dk1"/>
              </a:buClr>
              <a:buSzPts val="1600"/>
              <a:buFont typeface="Arial"/>
              <a:buChar char="–"/>
              <a:defRPr sz="1600"/>
            </a:lvl4pPr>
            <a:lvl5pPr marL="2286000" lvl="4" indent="-330200" algn="l">
              <a:lnSpc>
                <a:spcPct val="100000"/>
              </a:lnSpc>
              <a:spcBef>
                <a:spcPts val="320"/>
              </a:spcBef>
              <a:spcAft>
                <a:spcPts val="0"/>
              </a:spcAft>
              <a:buClr>
                <a:schemeClr val="dk1"/>
              </a:buClr>
              <a:buSzPts val="1600"/>
              <a:buFont typeface="Arial"/>
              <a:buChar char="»"/>
              <a:defRPr sz="1600"/>
            </a:lvl5pPr>
            <a:lvl6pPr marL="2743200" lvl="5" indent="-330200" algn="l">
              <a:lnSpc>
                <a:spcPct val="100000"/>
              </a:lnSpc>
              <a:spcBef>
                <a:spcPts val="320"/>
              </a:spcBef>
              <a:spcAft>
                <a:spcPts val="0"/>
              </a:spcAft>
              <a:buClr>
                <a:schemeClr val="dk1"/>
              </a:buClr>
              <a:buSzPts val="1600"/>
              <a:buFont typeface="Arial"/>
              <a:buChar char="»"/>
              <a:defRPr sz="1600"/>
            </a:lvl6pPr>
            <a:lvl7pPr marL="3200400" lvl="6" indent="-330200" algn="l">
              <a:lnSpc>
                <a:spcPct val="100000"/>
              </a:lnSpc>
              <a:spcBef>
                <a:spcPts val="320"/>
              </a:spcBef>
              <a:spcAft>
                <a:spcPts val="0"/>
              </a:spcAft>
              <a:buClr>
                <a:schemeClr val="dk1"/>
              </a:buClr>
              <a:buSzPts val="1600"/>
              <a:buFont typeface="Arial"/>
              <a:buChar char="»"/>
              <a:defRPr sz="1600"/>
            </a:lvl7pPr>
            <a:lvl8pPr marL="3657600" lvl="7" indent="-330200" algn="l">
              <a:lnSpc>
                <a:spcPct val="100000"/>
              </a:lnSpc>
              <a:spcBef>
                <a:spcPts val="320"/>
              </a:spcBef>
              <a:spcAft>
                <a:spcPts val="0"/>
              </a:spcAft>
              <a:buClr>
                <a:schemeClr val="dk1"/>
              </a:buClr>
              <a:buSzPts val="1600"/>
              <a:buFont typeface="Arial"/>
              <a:buChar char="»"/>
              <a:defRPr sz="1600"/>
            </a:lvl8pPr>
            <a:lvl9pPr marL="4114800" lvl="8" indent="-330200" algn="l">
              <a:lnSpc>
                <a:spcPct val="100000"/>
              </a:lnSpc>
              <a:spcBef>
                <a:spcPts val="320"/>
              </a:spcBef>
              <a:spcAft>
                <a:spcPts val="0"/>
              </a:spcAft>
              <a:buClr>
                <a:schemeClr val="dk1"/>
              </a:buClr>
              <a:buSzPts val="1600"/>
              <a:buFont typeface="Arial"/>
              <a:buChar char="»"/>
              <a:defRPr sz="1600"/>
            </a:lvl9pPr>
          </a:lstStyle>
          <a:p>
            <a:endParaRPr/>
          </a:p>
        </p:txBody>
      </p:sp>
      <p:sp>
        <p:nvSpPr>
          <p:cNvPr id="89" name="Google Shape;89;p21"/>
          <p:cNvSpPr txBox="1">
            <a:spLocks noGrp="1"/>
          </p:cNvSpPr>
          <p:nvPr>
            <p:ph type="sldNum" idx="12"/>
          </p:nvPr>
        </p:nvSpPr>
        <p:spPr>
          <a:xfrm>
            <a:off x="6553200" y="4686300"/>
            <a:ext cx="1903412" cy="341709"/>
          </a:xfrm>
          <a:prstGeom prst="rect">
            <a:avLst/>
          </a:prstGeom>
          <a:noFill/>
          <a:ln>
            <a:noFill/>
          </a:ln>
        </p:spPr>
        <p:txBody>
          <a:bodyPr spcFirstLastPara="1" wrap="square" lIns="90000" tIns="46800" rIns="90000" bIns="46800" anchor="t" anchorCtr="0">
            <a:noAutofit/>
          </a:bodyPr>
          <a:lstStyle>
            <a:lvl1pPr marL="0" marR="0" lvl="0" indent="0" algn="r">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0"/>
        <p:cNvGrpSpPr/>
        <p:nvPr/>
      </p:nvGrpSpPr>
      <p:grpSpPr>
        <a:xfrm>
          <a:off x="0" y="0"/>
          <a:ext cx="0" cy="0"/>
          <a:chOff x="0" y="0"/>
          <a:chExt cx="0" cy="0"/>
        </a:xfrm>
      </p:grpSpPr>
      <p:sp>
        <p:nvSpPr>
          <p:cNvPr id="91" name="Google Shape;91;p22"/>
          <p:cNvSpPr txBox="1">
            <a:spLocks noGrp="1"/>
          </p:cNvSpPr>
          <p:nvPr>
            <p:ph type="title"/>
          </p:nvPr>
        </p:nvSpPr>
        <p:spPr>
          <a:xfrm>
            <a:off x="685800" y="457200"/>
            <a:ext cx="7770812" cy="856059"/>
          </a:xfrm>
          <a:prstGeom prst="rect">
            <a:avLst/>
          </a:prstGeom>
          <a:noFill/>
          <a:ln>
            <a:noFill/>
          </a:ln>
        </p:spPr>
        <p:txBody>
          <a:bodyPr spcFirstLastPara="1" wrap="square" lIns="90000" tIns="46800" rIns="90000" bIns="468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92" name="Google Shape;92;p22"/>
          <p:cNvSpPr txBox="1">
            <a:spLocks noGrp="1"/>
          </p:cNvSpPr>
          <p:nvPr>
            <p:ph type="body" idx="1"/>
          </p:nvPr>
        </p:nvSpPr>
        <p:spPr>
          <a:xfrm>
            <a:off x="685800" y="1485900"/>
            <a:ext cx="3808413" cy="3084910"/>
          </a:xfrm>
          <a:prstGeom prst="rect">
            <a:avLst/>
          </a:prstGeom>
          <a:noFill/>
          <a:ln>
            <a:noFill/>
          </a:ln>
        </p:spPr>
        <p:txBody>
          <a:bodyPr spcFirstLastPara="1" wrap="square" lIns="90000" tIns="46800" rIns="90000" bIns="46800" anchor="t" anchorCtr="0">
            <a:noAutofit/>
          </a:bodyPr>
          <a:lstStyle>
            <a:lvl1pPr marL="457200" lvl="0" indent="-228600" algn="l">
              <a:lnSpc>
                <a:spcPct val="100000"/>
              </a:lnSpc>
              <a:spcBef>
                <a:spcPts val="800"/>
              </a:spcBef>
              <a:spcAft>
                <a:spcPts val="0"/>
              </a:spcAft>
              <a:buSzPts val="1400"/>
              <a:buNone/>
              <a:defRPr sz="2800"/>
            </a:lvl1pPr>
            <a:lvl2pPr marL="914400" lvl="1" indent="-381000" algn="l">
              <a:lnSpc>
                <a:spcPct val="100000"/>
              </a:lnSpc>
              <a:spcBef>
                <a:spcPts val="480"/>
              </a:spcBef>
              <a:spcAft>
                <a:spcPts val="0"/>
              </a:spcAft>
              <a:buClr>
                <a:schemeClr val="dk1"/>
              </a:buClr>
              <a:buSzPts val="2400"/>
              <a:buFont typeface="Arial"/>
              <a:buChar char="–"/>
              <a:defRPr sz="2400"/>
            </a:lvl2pPr>
            <a:lvl3pPr marL="1371600" lvl="2" indent="-355600" algn="l">
              <a:lnSpc>
                <a:spcPct val="100000"/>
              </a:lnSpc>
              <a:spcBef>
                <a:spcPts val="400"/>
              </a:spcBef>
              <a:spcAft>
                <a:spcPts val="0"/>
              </a:spcAft>
              <a:buClr>
                <a:schemeClr val="dk1"/>
              </a:buClr>
              <a:buSzPts val="2000"/>
              <a:buFont typeface="Arial"/>
              <a:buChar char="•"/>
              <a:defRPr sz="2000"/>
            </a:lvl3pPr>
            <a:lvl4pPr marL="1828800" lvl="3" indent="-342900" algn="l">
              <a:lnSpc>
                <a:spcPct val="100000"/>
              </a:lnSpc>
              <a:spcBef>
                <a:spcPts val="360"/>
              </a:spcBef>
              <a:spcAft>
                <a:spcPts val="0"/>
              </a:spcAft>
              <a:buClr>
                <a:schemeClr val="dk1"/>
              </a:buClr>
              <a:buSzPts val="1800"/>
              <a:buFont typeface="Arial"/>
              <a:buChar char="–"/>
              <a:defRPr sz="1800"/>
            </a:lvl4pPr>
            <a:lvl5pPr marL="2286000" lvl="4" indent="-342900" algn="l">
              <a:lnSpc>
                <a:spcPct val="100000"/>
              </a:lnSpc>
              <a:spcBef>
                <a:spcPts val="360"/>
              </a:spcBef>
              <a:spcAft>
                <a:spcPts val="0"/>
              </a:spcAft>
              <a:buClr>
                <a:schemeClr val="dk1"/>
              </a:buClr>
              <a:buSzPts val="1800"/>
              <a:buFont typeface="Arial"/>
              <a:buChar char="»"/>
              <a:defRPr sz="1800"/>
            </a:lvl5pPr>
            <a:lvl6pPr marL="2743200" lvl="5" indent="-342900" algn="l">
              <a:lnSpc>
                <a:spcPct val="100000"/>
              </a:lnSpc>
              <a:spcBef>
                <a:spcPts val="360"/>
              </a:spcBef>
              <a:spcAft>
                <a:spcPts val="0"/>
              </a:spcAft>
              <a:buClr>
                <a:schemeClr val="dk1"/>
              </a:buClr>
              <a:buSzPts val="1800"/>
              <a:buFont typeface="Arial"/>
              <a:buChar char="»"/>
              <a:defRPr sz="1800"/>
            </a:lvl6pPr>
            <a:lvl7pPr marL="3200400" lvl="6" indent="-342900" algn="l">
              <a:lnSpc>
                <a:spcPct val="100000"/>
              </a:lnSpc>
              <a:spcBef>
                <a:spcPts val="360"/>
              </a:spcBef>
              <a:spcAft>
                <a:spcPts val="0"/>
              </a:spcAft>
              <a:buClr>
                <a:schemeClr val="dk1"/>
              </a:buClr>
              <a:buSzPts val="1800"/>
              <a:buFont typeface="Arial"/>
              <a:buChar char="»"/>
              <a:defRPr sz="1800"/>
            </a:lvl7pPr>
            <a:lvl8pPr marL="3657600" lvl="7" indent="-342900" algn="l">
              <a:lnSpc>
                <a:spcPct val="100000"/>
              </a:lnSpc>
              <a:spcBef>
                <a:spcPts val="360"/>
              </a:spcBef>
              <a:spcAft>
                <a:spcPts val="0"/>
              </a:spcAft>
              <a:buClr>
                <a:schemeClr val="dk1"/>
              </a:buClr>
              <a:buSzPts val="1800"/>
              <a:buFont typeface="Arial"/>
              <a:buChar char="»"/>
              <a:defRPr sz="1800"/>
            </a:lvl8pPr>
            <a:lvl9pPr marL="4114800" lvl="8" indent="-342900" algn="l">
              <a:lnSpc>
                <a:spcPct val="100000"/>
              </a:lnSpc>
              <a:spcBef>
                <a:spcPts val="360"/>
              </a:spcBef>
              <a:spcAft>
                <a:spcPts val="0"/>
              </a:spcAft>
              <a:buClr>
                <a:schemeClr val="dk1"/>
              </a:buClr>
              <a:buSzPts val="1800"/>
              <a:buFont typeface="Arial"/>
              <a:buChar char="»"/>
              <a:defRPr sz="1800"/>
            </a:lvl9pPr>
          </a:lstStyle>
          <a:p>
            <a:endParaRPr/>
          </a:p>
        </p:txBody>
      </p:sp>
      <p:sp>
        <p:nvSpPr>
          <p:cNvPr id="93" name="Google Shape;93;p22"/>
          <p:cNvSpPr txBox="1">
            <a:spLocks noGrp="1"/>
          </p:cNvSpPr>
          <p:nvPr>
            <p:ph type="body" idx="2"/>
          </p:nvPr>
        </p:nvSpPr>
        <p:spPr>
          <a:xfrm>
            <a:off x="4646613" y="1485900"/>
            <a:ext cx="3810000" cy="3084910"/>
          </a:xfrm>
          <a:prstGeom prst="rect">
            <a:avLst/>
          </a:prstGeom>
          <a:noFill/>
          <a:ln>
            <a:noFill/>
          </a:ln>
        </p:spPr>
        <p:txBody>
          <a:bodyPr spcFirstLastPara="1" wrap="square" lIns="90000" tIns="46800" rIns="90000" bIns="46800" anchor="t" anchorCtr="0">
            <a:noAutofit/>
          </a:bodyPr>
          <a:lstStyle>
            <a:lvl1pPr marL="457200" lvl="0" indent="-228600" algn="l">
              <a:lnSpc>
                <a:spcPct val="100000"/>
              </a:lnSpc>
              <a:spcBef>
                <a:spcPts val="800"/>
              </a:spcBef>
              <a:spcAft>
                <a:spcPts val="0"/>
              </a:spcAft>
              <a:buSzPts val="1400"/>
              <a:buNone/>
              <a:defRPr sz="2800"/>
            </a:lvl1pPr>
            <a:lvl2pPr marL="914400" lvl="1" indent="-381000" algn="l">
              <a:lnSpc>
                <a:spcPct val="100000"/>
              </a:lnSpc>
              <a:spcBef>
                <a:spcPts val="480"/>
              </a:spcBef>
              <a:spcAft>
                <a:spcPts val="0"/>
              </a:spcAft>
              <a:buClr>
                <a:schemeClr val="dk1"/>
              </a:buClr>
              <a:buSzPts val="2400"/>
              <a:buFont typeface="Arial"/>
              <a:buChar char="–"/>
              <a:defRPr sz="2400"/>
            </a:lvl2pPr>
            <a:lvl3pPr marL="1371600" lvl="2" indent="-355600" algn="l">
              <a:lnSpc>
                <a:spcPct val="100000"/>
              </a:lnSpc>
              <a:spcBef>
                <a:spcPts val="400"/>
              </a:spcBef>
              <a:spcAft>
                <a:spcPts val="0"/>
              </a:spcAft>
              <a:buClr>
                <a:schemeClr val="dk1"/>
              </a:buClr>
              <a:buSzPts val="2000"/>
              <a:buFont typeface="Arial"/>
              <a:buChar char="•"/>
              <a:defRPr sz="2000"/>
            </a:lvl3pPr>
            <a:lvl4pPr marL="1828800" lvl="3" indent="-342900" algn="l">
              <a:lnSpc>
                <a:spcPct val="100000"/>
              </a:lnSpc>
              <a:spcBef>
                <a:spcPts val="360"/>
              </a:spcBef>
              <a:spcAft>
                <a:spcPts val="0"/>
              </a:spcAft>
              <a:buClr>
                <a:schemeClr val="dk1"/>
              </a:buClr>
              <a:buSzPts val="1800"/>
              <a:buFont typeface="Arial"/>
              <a:buChar char="–"/>
              <a:defRPr sz="1800"/>
            </a:lvl4pPr>
            <a:lvl5pPr marL="2286000" lvl="4" indent="-342900" algn="l">
              <a:lnSpc>
                <a:spcPct val="100000"/>
              </a:lnSpc>
              <a:spcBef>
                <a:spcPts val="360"/>
              </a:spcBef>
              <a:spcAft>
                <a:spcPts val="0"/>
              </a:spcAft>
              <a:buClr>
                <a:schemeClr val="dk1"/>
              </a:buClr>
              <a:buSzPts val="1800"/>
              <a:buFont typeface="Arial"/>
              <a:buChar char="»"/>
              <a:defRPr sz="1800"/>
            </a:lvl5pPr>
            <a:lvl6pPr marL="2743200" lvl="5" indent="-342900" algn="l">
              <a:lnSpc>
                <a:spcPct val="100000"/>
              </a:lnSpc>
              <a:spcBef>
                <a:spcPts val="360"/>
              </a:spcBef>
              <a:spcAft>
                <a:spcPts val="0"/>
              </a:spcAft>
              <a:buClr>
                <a:schemeClr val="dk1"/>
              </a:buClr>
              <a:buSzPts val="1800"/>
              <a:buFont typeface="Arial"/>
              <a:buChar char="»"/>
              <a:defRPr sz="1800"/>
            </a:lvl6pPr>
            <a:lvl7pPr marL="3200400" lvl="6" indent="-342900" algn="l">
              <a:lnSpc>
                <a:spcPct val="100000"/>
              </a:lnSpc>
              <a:spcBef>
                <a:spcPts val="360"/>
              </a:spcBef>
              <a:spcAft>
                <a:spcPts val="0"/>
              </a:spcAft>
              <a:buClr>
                <a:schemeClr val="dk1"/>
              </a:buClr>
              <a:buSzPts val="1800"/>
              <a:buFont typeface="Arial"/>
              <a:buChar char="»"/>
              <a:defRPr sz="1800"/>
            </a:lvl7pPr>
            <a:lvl8pPr marL="3657600" lvl="7" indent="-342900" algn="l">
              <a:lnSpc>
                <a:spcPct val="100000"/>
              </a:lnSpc>
              <a:spcBef>
                <a:spcPts val="360"/>
              </a:spcBef>
              <a:spcAft>
                <a:spcPts val="0"/>
              </a:spcAft>
              <a:buClr>
                <a:schemeClr val="dk1"/>
              </a:buClr>
              <a:buSzPts val="1800"/>
              <a:buFont typeface="Arial"/>
              <a:buChar char="»"/>
              <a:defRPr sz="1800"/>
            </a:lvl8pPr>
            <a:lvl9pPr marL="4114800" lvl="8" indent="-342900" algn="l">
              <a:lnSpc>
                <a:spcPct val="100000"/>
              </a:lnSpc>
              <a:spcBef>
                <a:spcPts val="360"/>
              </a:spcBef>
              <a:spcAft>
                <a:spcPts val="0"/>
              </a:spcAft>
              <a:buClr>
                <a:schemeClr val="dk1"/>
              </a:buClr>
              <a:buSzPts val="1800"/>
              <a:buFont typeface="Arial"/>
              <a:buChar char="»"/>
              <a:defRPr sz="1800"/>
            </a:lvl9pPr>
          </a:lstStyle>
          <a:p>
            <a:endParaRPr/>
          </a:p>
        </p:txBody>
      </p:sp>
      <p:sp>
        <p:nvSpPr>
          <p:cNvPr id="94" name="Google Shape;94;p22"/>
          <p:cNvSpPr txBox="1">
            <a:spLocks noGrp="1"/>
          </p:cNvSpPr>
          <p:nvPr>
            <p:ph type="sldNum" idx="12"/>
          </p:nvPr>
        </p:nvSpPr>
        <p:spPr>
          <a:xfrm>
            <a:off x="6553200" y="4686300"/>
            <a:ext cx="1903412" cy="341709"/>
          </a:xfrm>
          <a:prstGeom prst="rect">
            <a:avLst/>
          </a:prstGeom>
          <a:noFill/>
          <a:ln>
            <a:noFill/>
          </a:ln>
        </p:spPr>
        <p:txBody>
          <a:bodyPr spcFirstLastPara="1" wrap="square" lIns="90000" tIns="46800" rIns="90000" bIns="46800" anchor="t" anchorCtr="0">
            <a:noAutofit/>
          </a:bodyPr>
          <a:lstStyle>
            <a:lvl1pPr marL="0" marR="0" lvl="0" indent="0" algn="r">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5"/>
        <p:cNvGrpSpPr/>
        <p:nvPr/>
      </p:nvGrpSpPr>
      <p:grpSpPr>
        <a:xfrm>
          <a:off x="0" y="0"/>
          <a:ext cx="0" cy="0"/>
          <a:chOff x="0" y="0"/>
          <a:chExt cx="0" cy="0"/>
        </a:xfrm>
      </p:grpSpPr>
      <p:sp>
        <p:nvSpPr>
          <p:cNvPr id="96" name="Google Shape;96;p23"/>
          <p:cNvSpPr txBox="1">
            <a:spLocks noGrp="1"/>
          </p:cNvSpPr>
          <p:nvPr>
            <p:ph type="title"/>
          </p:nvPr>
        </p:nvSpPr>
        <p:spPr>
          <a:xfrm>
            <a:off x="722313" y="3305175"/>
            <a:ext cx="7772400" cy="1021556"/>
          </a:xfrm>
          <a:prstGeom prst="rect">
            <a:avLst/>
          </a:prstGeom>
          <a:noFill/>
          <a:ln>
            <a:noFill/>
          </a:ln>
        </p:spPr>
        <p:txBody>
          <a:bodyPr spcFirstLastPara="1" wrap="square" lIns="90000" tIns="46800" rIns="90000" bIns="46800" anchor="t" anchorCtr="0">
            <a:noAutofit/>
          </a:bodyPr>
          <a:lstStyle>
            <a:lvl1pPr lvl="0" algn="l">
              <a:lnSpc>
                <a:spcPct val="100000"/>
              </a:lnSpc>
              <a:spcBef>
                <a:spcPts val="0"/>
              </a:spcBef>
              <a:spcAft>
                <a:spcPts val="0"/>
              </a:spcAft>
              <a:buSzPts val="1400"/>
              <a:buNone/>
              <a:defRPr sz="4000" b="1"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97" name="Google Shape;97;p23"/>
          <p:cNvSpPr txBox="1">
            <a:spLocks noGrp="1"/>
          </p:cNvSpPr>
          <p:nvPr>
            <p:ph type="body" idx="1"/>
          </p:nvPr>
        </p:nvSpPr>
        <p:spPr>
          <a:xfrm>
            <a:off x="722313" y="2180035"/>
            <a:ext cx="7772400" cy="1125140"/>
          </a:xfrm>
          <a:prstGeom prst="rect">
            <a:avLst/>
          </a:prstGeom>
          <a:noFill/>
          <a:ln>
            <a:noFill/>
          </a:ln>
        </p:spPr>
        <p:txBody>
          <a:bodyPr spcFirstLastPara="1" wrap="square" lIns="90000" tIns="46800" rIns="90000" bIns="46800" anchor="b" anchorCtr="0">
            <a:noAutofit/>
          </a:bodyPr>
          <a:lstStyle>
            <a:lvl1pPr marL="457200" lvl="0" indent="-228600" algn="l">
              <a:lnSpc>
                <a:spcPct val="100000"/>
              </a:lnSpc>
              <a:spcBef>
                <a:spcPts val="800"/>
              </a:spcBef>
              <a:spcAft>
                <a:spcPts val="0"/>
              </a:spcAft>
              <a:buClr>
                <a:srgbClr val="888888"/>
              </a:buClr>
              <a:buSzPts val="2000"/>
              <a:buFont typeface="Times New Roman"/>
              <a:buNone/>
              <a:defRPr sz="2000">
                <a:solidFill>
                  <a:srgbClr val="888888"/>
                </a:solidFill>
              </a:defRPr>
            </a:lvl1pPr>
            <a:lvl2pPr marL="914400" lvl="1" indent="-228600" algn="l">
              <a:lnSpc>
                <a:spcPct val="100000"/>
              </a:lnSpc>
              <a:spcBef>
                <a:spcPts val="360"/>
              </a:spcBef>
              <a:spcAft>
                <a:spcPts val="0"/>
              </a:spcAft>
              <a:buClr>
                <a:srgbClr val="888888"/>
              </a:buClr>
              <a:buSzPts val="1800"/>
              <a:buFont typeface="Arial"/>
              <a:buNone/>
              <a:defRPr sz="1800">
                <a:solidFill>
                  <a:srgbClr val="888888"/>
                </a:solidFill>
              </a:defRPr>
            </a:lvl2pPr>
            <a:lvl3pPr marL="1371600" lvl="2" indent="-228600" algn="l">
              <a:lnSpc>
                <a:spcPct val="100000"/>
              </a:lnSpc>
              <a:spcBef>
                <a:spcPts val="320"/>
              </a:spcBef>
              <a:spcAft>
                <a:spcPts val="0"/>
              </a:spcAft>
              <a:buClr>
                <a:srgbClr val="888888"/>
              </a:buClr>
              <a:buSzPts val="1600"/>
              <a:buFont typeface="Arial"/>
              <a:buNone/>
              <a:defRPr sz="1600">
                <a:solidFill>
                  <a:srgbClr val="888888"/>
                </a:solidFill>
              </a:defRPr>
            </a:lvl3pPr>
            <a:lvl4pPr marL="1828800" lvl="3" indent="-228600" algn="l">
              <a:lnSpc>
                <a:spcPct val="100000"/>
              </a:lnSpc>
              <a:spcBef>
                <a:spcPts val="280"/>
              </a:spcBef>
              <a:spcAft>
                <a:spcPts val="0"/>
              </a:spcAft>
              <a:buClr>
                <a:srgbClr val="888888"/>
              </a:buClr>
              <a:buSzPts val="1400"/>
              <a:buFont typeface="Arial"/>
              <a:buNone/>
              <a:defRPr sz="1400">
                <a:solidFill>
                  <a:srgbClr val="888888"/>
                </a:solidFill>
              </a:defRPr>
            </a:lvl4pPr>
            <a:lvl5pPr marL="2286000" lvl="4" indent="-228600" algn="l">
              <a:lnSpc>
                <a:spcPct val="100000"/>
              </a:lnSpc>
              <a:spcBef>
                <a:spcPts val="280"/>
              </a:spcBef>
              <a:spcAft>
                <a:spcPts val="0"/>
              </a:spcAft>
              <a:buClr>
                <a:srgbClr val="888888"/>
              </a:buClr>
              <a:buSzPts val="1400"/>
              <a:buFont typeface="Arial"/>
              <a:buNone/>
              <a:defRPr sz="1400">
                <a:solidFill>
                  <a:srgbClr val="888888"/>
                </a:solidFill>
              </a:defRPr>
            </a:lvl5pPr>
            <a:lvl6pPr marL="2743200" lvl="5" indent="-228600" algn="l">
              <a:lnSpc>
                <a:spcPct val="100000"/>
              </a:lnSpc>
              <a:spcBef>
                <a:spcPts val="280"/>
              </a:spcBef>
              <a:spcAft>
                <a:spcPts val="0"/>
              </a:spcAft>
              <a:buClr>
                <a:srgbClr val="888888"/>
              </a:buClr>
              <a:buSzPts val="1400"/>
              <a:buFont typeface="Arial"/>
              <a:buNone/>
              <a:defRPr sz="1400">
                <a:solidFill>
                  <a:srgbClr val="888888"/>
                </a:solidFill>
              </a:defRPr>
            </a:lvl6pPr>
            <a:lvl7pPr marL="3200400" lvl="6" indent="-228600" algn="l">
              <a:lnSpc>
                <a:spcPct val="100000"/>
              </a:lnSpc>
              <a:spcBef>
                <a:spcPts val="280"/>
              </a:spcBef>
              <a:spcAft>
                <a:spcPts val="0"/>
              </a:spcAft>
              <a:buClr>
                <a:srgbClr val="888888"/>
              </a:buClr>
              <a:buSzPts val="1400"/>
              <a:buFont typeface="Arial"/>
              <a:buNone/>
              <a:defRPr sz="1400">
                <a:solidFill>
                  <a:srgbClr val="888888"/>
                </a:solidFill>
              </a:defRPr>
            </a:lvl7pPr>
            <a:lvl8pPr marL="3657600" lvl="7" indent="-228600" algn="l">
              <a:lnSpc>
                <a:spcPct val="100000"/>
              </a:lnSpc>
              <a:spcBef>
                <a:spcPts val="280"/>
              </a:spcBef>
              <a:spcAft>
                <a:spcPts val="0"/>
              </a:spcAft>
              <a:buClr>
                <a:srgbClr val="888888"/>
              </a:buClr>
              <a:buSzPts val="1400"/>
              <a:buFont typeface="Arial"/>
              <a:buNone/>
              <a:defRPr sz="1400">
                <a:solidFill>
                  <a:srgbClr val="888888"/>
                </a:solidFill>
              </a:defRPr>
            </a:lvl8pPr>
            <a:lvl9pPr marL="4114800" lvl="8" indent="-228600" algn="l">
              <a:lnSpc>
                <a:spcPct val="100000"/>
              </a:lnSpc>
              <a:spcBef>
                <a:spcPts val="280"/>
              </a:spcBef>
              <a:spcAft>
                <a:spcPts val="0"/>
              </a:spcAft>
              <a:buClr>
                <a:srgbClr val="888888"/>
              </a:buClr>
              <a:buSzPts val="1400"/>
              <a:buFont typeface="Arial"/>
              <a:buNone/>
              <a:defRPr sz="1400">
                <a:solidFill>
                  <a:srgbClr val="888888"/>
                </a:solidFill>
              </a:defRPr>
            </a:lvl9pPr>
          </a:lstStyle>
          <a:p>
            <a:endParaRPr/>
          </a:p>
        </p:txBody>
      </p:sp>
      <p:sp>
        <p:nvSpPr>
          <p:cNvPr id="98" name="Google Shape;98;p23"/>
          <p:cNvSpPr txBox="1">
            <a:spLocks noGrp="1"/>
          </p:cNvSpPr>
          <p:nvPr>
            <p:ph type="sldNum" idx="12"/>
          </p:nvPr>
        </p:nvSpPr>
        <p:spPr>
          <a:xfrm>
            <a:off x="6553200" y="4686300"/>
            <a:ext cx="1903412" cy="341709"/>
          </a:xfrm>
          <a:prstGeom prst="rect">
            <a:avLst/>
          </a:prstGeom>
          <a:noFill/>
          <a:ln>
            <a:noFill/>
          </a:ln>
        </p:spPr>
        <p:txBody>
          <a:bodyPr spcFirstLastPara="1" wrap="square" lIns="90000" tIns="46800" rIns="90000" bIns="46800" anchor="t" anchorCtr="0">
            <a:noAutofit/>
          </a:bodyPr>
          <a:lstStyle>
            <a:lvl1pPr marL="0" marR="0" lvl="0" indent="0" algn="r">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9"/>
        <p:cNvGrpSpPr/>
        <p:nvPr/>
      </p:nvGrpSpPr>
      <p:grpSpPr>
        <a:xfrm>
          <a:off x="0" y="0"/>
          <a:ext cx="0" cy="0"/>
          <a:chOff x="0" y="0"/>
          <a:chExt cx="0" cy="0"/>
        </a:xfrm>
      </p:grpSpPr>
      <p:sp>
        <p:nvSpPr>
          <p:cNvPr id="100" name="Google Shape;100;p24"/>
          <p:cNvSpPr txBox="1">
            <a:spLocks noGrp="1"/>
          </p:cNvSpPr>
          <p:nvPr>
            <p:ph type="ctrTitle"/>
          </p:nvPr>
        </p:nvSpPr>
        <p:spPr>
          <a:xfrm>
            <a:off x="685800" y="1597819"/>
            <a:ext cx="7772400" cy="1102519"/>
          </a:xfrm>
          <a:prstGeom prst="rect">
            <a:avLst/>
          </a:prstGeom>
          <a:noFill/>
          <a:ln>
            <a:noFill/>
          </a:ln>
        </p:spPr>
        <p:txBody>
          <a:bodyPr spcFirstLastPara="1" wrap="square" lIns="90000" tIns="46800" rIns="90000" bIns="468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01" name="Google Shape;101;p24"/>
          <p:cNvSpPr txBox="1">
            <a:spLocks noGrp="1"/>
          </p:cNvSpPr>
          <p:nvPr>
            <p:ph type="subTitle" idx="1"/>
          </p:nvPr>
        </p:nvSpPr>
        <p:spPr>
          <a:xfrm>
            <a:off x="1371600" y="2914650"/>
            <a:ext cx="6400800" cy="1314450"/>
          </a:xfrm>
          <a:prstGeom prst="rect">
            <a:avLst/>
          </a:prstGeom>
          <a:noFill/>
          <a:ln>
            <a:noFill/>
          </a:ln>
        </p:spPr>
        <p:txBody>
          <a:bodyPr spcFirstLastPara="1" wrap="square" lIns="90000" tIns="46800" rIns="90000" bIns="46800" anchor="t" anchorCtr="0">
            <a:noAutofit/>
          </a:bodyPr>
          <a:lstStyle>
            <a:lvl1pPr lvl="0" algn="ctr">
              <a:lnSpc>
                <a:spcPct val="100000"/>
              </a:lnSpc>
              <a:spcBef>
                <a:spcPts val="800"/>
              </a:spcBef>
              <a:spcAft>
                <a:spcPts val="0"/>
              </a:spcAft>
              <a:buClr>
                <a:srgbClr val="888888"/>
              </a:buClr>
              <a:buSzPts val="3200"/>
              <a:buFont typeface="Times New Roman"/>
              <a:buNone/>
              <a:defRPr>
                <a:solidFill>
                  <a:srgbClr val="888888"/>
                </a:solidFill>
              </a:defRPr>
            </a:lvl1pPr>
            <a:lvl2pPr lvl="1" algn="ctr">
              <a:lnSpc>
                <a:spcPct val="100000"/>
              </a:lnSpc>
              <a:spcBef>
                <a:spcPts val="560"/>
              </a:spcBef>
              <a:spcAft>
                <a:spcPts val="0"/>
              </a:spcAft>
              <a:buClr>
                <a:srgbClr val="888888"/>
              </a:buClr>
              <a:buSzPts val="2800"/>
              <a:buFont typeface="Arial"/>
              <a:buNone/>
              <a:defRPr>
                <a:solidFill>
                  <a:srgbClr val="888888"/>
                </a:solidFill>
              </a:defRPr>
            </a:lvl2pPr>
            <a:lvl3pPr lvl="2" algn="ctr">
              <a:lnSpc>
                <a:spcPct val="100000"/>
              </a:lnSpc>
              <a:spcBef>
                <a:spcPts val="480"/>
              </a:spcBef>
              <a:spcAft>
                <a:spcPts val="0"/>
              </a:spcAft>
              <a:buClr>
                <a:srgbClr val="888888"/>
              </a:buClr>
              <a:buSzPts val="2400"/>
              <a:buFont typeface="Arial"/>
              <a:buNone/>
              <a:defRPr>
                <a:solidFill>
                  <a:srgbClr val="888888"/>
                </a:solidFill>
              </a:defRPr>
            </a:lvl3pPr>
            <a:lvl4pPr lvl="3" algn="ctr">
              <a:lnSpc>
                <a:spcPct val="100000"/>
              </a:lnSpc>
              <a:spcBef>
                <a:spcPts val="400"/>
              </a:spcBef>
              <a:spcAft>
                <a:spcPts val="0"/>
              </a:spcAft>
              <a:buClr>
                <a:srgbClr val="888888"/>
              </a:buClr>
              <a:buSzPts val="2000"/>
              <a:buFont typeface="Arial"/>
              <a:buNone/>
              <a:defRPr>
                <a:solidFill>
                  <a:srgbClr val="888888"/>
                </a:solidFill>
              </a:defRPr>
            </a:lvl4pPr>
            <a:lvl5pPr lvl="4" algn="ctr">
              <a:lnSpc>
                <a:spcPct val="100000"/>
              </a:lnSpc>
              <a:spcBef>
                <a:spcPts val="400"/>
              </a:spcBef>
              <a:spcAft>
                <a:spcPts val="0"/>
              </a:spcAft>
              <a:buClr>
                <a:srgbClr val="888888"/>
              </a:buClr>
              <a:buSzPts val="2000"/>
              <a:buFont typeface="Arial"/>
              <a:buNone/>
              <a:defRPr>
                <a:solidFill>
                  <a:srgbClr val="888888"/>
                </a:solidFill>
              </a:defRPr>
            </a:lvl5pPr>
            <a:lvl6pPr lvl="5" algn="ctr">
              <a:lnSpc>
                <a:spcPct val="100000"/>
              </a:lnSpc>
              <a:spcBef>
                <a:spcPts val="400"/>
              </a:spcBef>
              <a:spcAft>
                <a:spcPts val="0"/>
              </a:spcAft>
              <a:buClr>
                <a:srgbClr val="888888"/>
              </a:buClr>
              <a:buSzPts val="2000"/>
              <a:buFont typeface="Arial"/>
              <a:buNone/>
              <a:defRPr>
                <a:solidFill>
                  <a:srgbClr val="888888"/>
                </a:solidFill>
              </a:defRPr>
            </a:lvl6pPr>
            <a:lvl7pPr lvl="6" algn="ctr">
              <a:lnSpc>
                <a:spcPct val="100000"/>
              </a:lnSpc>
              <a:spcBef>
                <a:spcPts val="400"/>
              </a:spcBef>
              <a:spcAft>
                <a:spcPts val="0"/>
              </a:spcAft>
              <a:buClr>
                <a:srgbClr val="888888"/>
              </a:buClr>
              <a:buSzPts val="2000"/>
              <a:buFont typeface="Arial"/>
              <a:buNone/>
              <a:defRPr>
                <a:solidFill>
                  <a:srgbClr val="888888"/>
                </a:solidFill>
              </a:defRPr>
            </a:lvl7pPr>
            <a:lvl8pPr lvl="7" algn="ctr">
              <a:lnSpc>
                <a:spcPct val="100000"/>
              </a:lnSpc>
              <a:spcBef>
                <a:spcPts val="400"/>
              </a:spcBef>
              <a:spcAft>
                <a:spcPts val="0"/>
              </a:spcAft>
              <a:buClr>
                <a:srgbClr val="888888"/>
              </a:buClr>
              <a:buSzPts val="2000"/>
              <a:buFont typeface="Arial"/>
              <a:buNone/>
              <a:defRPr>
                <a:solidFill>
                  <a:srgbClr val="888888"/>
                </a:solidFill>
              </a:defRPr>
            </a:lvl8pPr>
            <a:lvl9pPr lvl="8" algn="ctr">
              <a:lnSpc>
                <a:spcPct val="100000"/>
              </a:lnSpc>
              <a:spcBef>
                <a:spcPts val="400"/>
              </a:spcBef>
              <a:spcAft>
                <a:spcPts val="0"/>
              </a:spcAft>
              <a:buClr>
                <a:srgbClr val="888888"/>
              </a:buClr>
              <a:buSzPts val="2000"/>
              <a:buFont typeface="Arial"/>
              <a:buNone/>
              <a:defRPr>
                <a:solidFill>
                  <a:srgbClr val="888888"/>
                </a:solidFill>
              </a:defRPr>
            </a:lvl9pPr>
          </a:lstStyle>
          <a:p>
            <a:endParaRPr/>
          </a:p>
        </p:txBody>
      </p:sp>
      <p:sp>
        <p:nvSpPr>
          <p:cNvPr id="102" name="Google Shape;102;p24"/>
          <p:cNvSpPr txBox="1">
            <a:spLocks noGrp="1"/>
          </p:cNvSpPr>
          <p:nvPr>
            <p:ph type="sldNum" idx="12"/>
          </p:nvPr>
        </p:nvSpPr>
        <p:spPr>
          <a:xfrm>
            <a:off x="6553200" y="4686300"/>
            <a:ext cx="1903412" cy="341709"/>
          </a:xfrm>
          <a:prstGeom prst="rect">
            <a:avLst/>
          </a:prstGeom>
          <a:noFill/>
          <a:ln>
            <a:noFill/>
          </a:ln>
        </p:spPr>
        <p:txBody>
          <a:bodyPr spcFirstLastPara="1" wrap="square" lIns="90000" tIns="46800" rIns="90000" bIns="46800" anchor="t" anchorCtr="0">
            <a:noAutofit/>
          </a:bodyPr>
          <a:lstStyle>
            <a:lvl1pPr marL="0" marR="0" lvl="0" indent="0" algn="r">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‹nr.›</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Default">
    <p:bg>
      <p:bgPr>
        <a:solidFill>
          <a:srgbClr val="FFFFFF"/>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85800" y="457200"/>
            <a:ext cx="7770812" cy="856059"/>
          </a:xfrm>
          <a:prstGeom prst="rect">
            <a:avLst/>
          </a:prstGeom>
          <a:noFill/>
          <a:ln>
            <a:noFill/>
          </a:ln>
        </p:spPr>
        <p:txBody>
          <a:bodyPr spcFirstLastPara="1" wrap="square" lIns="90000" tIns="46800" rIns="90000" bIns="46800" anchor="ctr" anchorCtr="0">
            <a:noAutofit/>
          </a:bodyPr>
          <a:lstStyle>
            <a:lvl1pPr marR="0" lvl="0" algn="ctr" rtl="0">
              <a:lnSpc>
                <a:spcPct val="100000"/>
              </a:lnSpc>
              <a:spcBef>
                <a:spcPts val="0"/>
              </a:spcBef>
              <a:spcAft>
                <a:spcPts val="0"/>
              </a:spcAft>
              <a:buClr>
                <a:srgbClr val="000000"/>
              </a:buClr>
              <a:buSzPts val="1400"/>
              <a:buFont typeface="Arial"/>
              <a:buNone/>
              <a:defRPr sz="4400" b="0" i="0" u="none" strike="noStrike" cap="none">
                <a:solidFill>
                  <a:srgbClr val="000000"/>
                </a:solidFill>
                <a:highlight>
                  <a:srgbClr val="000000"/>
                </a:highlight>
                <a:latin typeface="Times New Roman"/>
                <a:ea typeface="Times New Roman"/>
                <a:cs typeface="Times New Roman"/>
                <a:sym typeface="Times New Roman"/>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rgbClr val="000000"/>
                </a:solidFill>
                <a:latin typeface="Times New Roman"/>
                <a:ea typeface="Times New Roman"/>
                <a:cs typeface="Times New Roman"/>
                <a:sym typeface="Times New Roman"/>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rgbClr val="000000"/>
                </a:solidFill>
                <a:latin typeface="Times New Roman"/>
                <a:ea typeface="Times New Roman"/>
                <a:cs typeface="Times New Roman"/>
                <a:sym typeface="Times New Roman"/>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rgbClr val="000000"/>
                </a:solidFill>
                <a:latin typeface="Times New Roman"/>
                <a:ea typeface="Times New Roman"/>
                <a:cs typeface="Times New Roman"/>
                <a:sym typeface="Times New Roman"/>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rgbClr val="000000"/>
                </a:solidFill>
                <a:latin typeface="Times New Roman"/>
                <a:ea typeface="Times New Roman"/>
                <a:cs typeface="Times New Roman"/>
                <a:sym typeface="Times New Roman"/>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rgbClr val="000000"/>
                </a:solidFill>
                <a:latin typeface="Times New Roman"/>
                <a:ea typeface="Times New Roman"/>
                <a:cs typeface="Times New Roman"/>
                <a:sym typeface="Times New Roman"/>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rgbClr val="000000"/>
                </a:solidFill>
                <a:latin typeface="Times New Roman"/>
                <a:ea typeface="Times New Roman"/>
                <a:cs typeface="Times New Roman"/>
                <a:sym typeface="Times New Roman"/>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rgbClr val="000000"/>
                </a:solidFill>
                <a:latin typeface="Times New Roman"/>
                <a:ea typeface="Times New Roman"/>
                <a:cs typeface="Times New Roman"/>
                <a:sym typeface="Times New Roman"/>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rgbClr val="000000"/>
                </a:solidFill>
                <a:latin typeface="Times New Roman"/>
                <a:ea typeface="Times New Roman"/>
                <a:cs typeface="Times New Roman"/>
                <a:sym typeface="Times New Roman"/>
              </a:defRPr>
            </a:lvl9pPr>
          </a:lstStyle>
          <a:p>
            <a:endParaRPr/>
          </a:p>
        </p:txBody>
      </p:sp>
      <p:sp>
        <p:nvSpPr>
          <p:cNvPr id="52" name="Google Shape;52;p13"/>
          <p:cNvSpPr txBox="1">
            <a:spLocks noGrp="1"/>
          </p:cNvSpPr>
          <p:nvPr>
            <p:ph type="body" idx="1"/>
          </p:nvPr>
        </p:nvSpPr>
        <p:spPr>
          <a:xfrm>
            <a:off x="685800" y="1485900"/>
            <a:ext cx="7770812" cy="3084909"/>
          </a:xfrm>
          <a:prstGeom prst="rect">
            <a:avLst/>
          </a:prstGeom>
          <a:noFill/>
          <a:ln>
            <a:noFill/>
          </a:ln>
        </p:spPr>
        <p:txBody>
          <a:bodyPr spcFirstLastPara="1" wrap="square" lIns="90000" tIns="46800" rIns="90000" bIns="46800" anchor="t" anchorCtr="0">
            <a:noAutofit/>
          </a:bodyPr>
          <a:lstStyle>
            <a:lvl1pPr marL="457200" marR="0" lvl="0" indent="-228600" algn="l" rtl="0">
              <a:lnSpc>
                <a:spcPct val="100000"/>
              </a:lnSpc>
              <a:spcBef>
                <a:spcPts val="800"/>
              </a:spcBef>
              <a:spcAft>
                <a:spcPts val="0"/>
              </a:spcAft>
              <a:buClr>
                <a:srgbClr val="000000"/>
              </a:buClr>
              <a:buSzPts val="1400"/>
              <a:buFont typeface="Arial"/>
              <a:buNone/>
              <a:defRPr sz="3200" b="0" i="0" u="none" strike="noStrike" cap="none">
                <a:solidFill>
                  <a:srgbClr val="000000"/>
                </a:solidFill>
                <a:highlight>
                  <a:srgbClr val="000000"/>
                </a:highlight>
                <a:latin typeface="Times New Roman"/>
                <a:ea typeface="Times New Roman"/>
                <a:cs typeface="Times New Roman"/>
                <a:sym typeface="Times New Roman"/>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3" name="Google Shape;53;p13"/>
          <p:cNvSpPr/>
          <p:nvPr/>
        </p:nvSpPr>
        <p:spPr>
          <a:xfrm>
            <a:off x="685800" y="4686300"/>
            <a:ext cx="1905000" cy="342900"/>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0000" tIns="46800" rIns="90000" bIns="468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4" name="Google Shape;54;p13"/>
          <p:cNvSpPr/>
          <p:nvPr/>
        </p:nvSpPr>
        <p:spPr>
          <a:xfrm>
            <a:off x="3124200" y="4686300"/>
            <a:ext cx="2895600" cy="342900"/>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0000" tIns="46800" rIns="90000" bIns="468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5" name="Google Shape;55;p13"/>
          <p:cNvSpPr txBox="1">
            <a:spLocks noGrp="1"/>
          </p:cNvSpPr>
          <p:nvPr>
            <p:ph type="sldNum" idx="12"/>
          </p:nvPr>
        </p:nvSpPr>
        <p:spPr>
          <a:xfrm>
            <a:off x="6553200" y="4686300"/>
            <a:ext cx="1903412" cy="341709"/>
          </a:xfrm>
          <a:prstGeom prst="rect">
            <a:avLst/>
          </a:prstGeom>
          <a:noFill/>
          <a:ln>
            <a:noFill/>
          </a:ln>
        </p:spPr>
        <p:txBody>
          <a:bodyPr spcFirstLastPara="1" wrap="square" lIns="90000" tIns="46800" rIns="90000" bIns="46800" anchor="t" anchorCtr="0">
            <a:noAutofit/>
          </a:bodyPr>
          <a:lstStyle>
            <a:lvl1pPr marL="0" marR="0" lvl="0" indent="0" algn="r" rtl="0">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
              <a:t>‹nr.›</a:t>
            </a:fld>
            <a:endParaRPr>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image" Target="../media/image10.jpg"/></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18.png"/><Relationship Id="rId7"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jp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25.jpg"/></Relationships>
</file>

<file path=ppt/slides/_rels/slide16.xml.rels><?xml version="1.0" encoding="UTF-8" standalone="yes"?>
<Relationships xmlns="http://schemas.openxmlformats.org/package/2006/relationships"><Relationship Id="rId3" Type="http://schemas.openxmlformats.org/officeDocument/2006/relationships/hyperlink" Target="http://dontchangethislink.peardeckmagic.zone?eyJ0eXBlIjoibXVsdGlwbGVDaG9pY2UiLCJkcmFnZ2FibGVzIjpbeyJpZCI6ImRyYWdnYWJsZTAiLCJ0eXBlIjoiaWNvbiIsImljb24iOnsiaWQiOiJvYmplY3QtcGVhciJ9LCJjb2xvciI6IiM0MUJERUIifV0sImRyYWdnYWJsZVNpemUiOiIxMi45IiwiZW1iZWRkYWJsZVVybCI6Imh0dHBzOi8vIiwiYW5zd2VycyI6WyJUb2VuZW1lbiIsIkRhbGVuIiwiT25nZXdpanppZ2QgYmxpanZlbiIsIkVlcnN0IGRhbGVuIGVuIGRhbiB0b2VuZW1lbiJdfQ==pearId=magic-pear-shape-identifier" TargetMode="External"/><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hyperlink" Target="http://dontchangethislink.peardeckmagic.zone?eyJ0eXBlIjoiZ29vZ2xlLXNsaWRlcy1hZGRvbi1yZXNwb25zZS1mb290ZXIiLCJsYXN0RWRpdGVkQnkiOiIxMTEwNTg0NjU4MjA5MjI1MTc5NTQiLCJwcmVzZW50YXRpb25JZCI6IjFiZWdXTzJueDhVcktwZU1wcGlvemxLNjZhZmNMNlJwZ0k2LXhKeUxvckQwIiwiY29udGVudElkIjoiY3VzdG9tLXJlc3BvbnNlLW11bHRpcGxlQ2hvaWNlIiwic2xpZGVJZCI6Imc4MmFmZTM4YjZlXzJfMzkzIiwiY29udGVudEluc3RhbmNlSWQiOiIxYmVnV08ybng4VXJLcGVNcHBpb3psSzY2YWZjTDZScGdJNi14SnlMb3JEMC9hNGE3NTcxZS0zYjMyLTRmZDEtOTI4MC1hNjg3MzkwY2E5ZjgifQ==pearId=magic-pear-metadata-identifier" TargetMode="Externa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hyperlink" Target="http://dontchangethislink.peardeckmagic.zone?eyJ0eXBlIjoibXVsdGlwbGVDaG9pY2UiLCJkcmFnZ2FibGVzIjpbeyJpZCI6ImRyYWdnYWJsZTAiLCJ0eXBlIjoiaWNvbiIsImljb24iOnsiaWQiOiJvYmplY3QtcGVhciJ9LCJjb2xvciI6IiM0MUJERUIifV0sImRyYWdnYWJsZVNpemUiOiIxMi45IiwiZW1iZWRkYWJsZVVybCI6Imh0dHBzOi8vIiwiYW5zd2VycyI6WyJCbG9ra2VyaW5nIGluIGtsYXNzaWVrZSBjb25kaXRpb25lcmluZyIsImFuIEVzdGFibGlzaGluZyBPcGVyYXRpb24iLCJTaGFwaW5nIiwiSWsgd2VldCBoZXQgbmlldCJdfQ==pearId=magic-pear-shape-identifier" TargetMode="External"/><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hyperlink" Target="http://dontchangethislink.peardeckmagic.zone?eyJ0eXBlIjoiZ29vZ2xlLXNsaWRlcy1hZGRvbi1yZXNwb25zZS1mb290ZXIiLCJsYXN0RWRpdGVkQnkiOiIxMTEwNTg0NjU4MjA5MjI1MTc5NTQiLCJwcmVzZW50YXRpb25JZCI6IjE5N1VteDBVSnBGaTNucTQtOGEyWHdDQWh0cF8yTFZrR0dBYUQ4QzdpcENjIiwiY29udGVudElkIjoiY3VzdG9tLXJlc3BvbnNlLW11bHRpcGxlQ2hvaWNlIiwic2xpZGVJZCI6IlNMSURFU19BUEkxNzYwMjEyMjQ3XzAiLCJjb250ZW50SW5zdGFuY2VJZCI6IjE5N1VteDBVSnBGaTNucTQtOGEyWHdDQWh0cF8yTFZrR0dBYUQ4QzdpcENjL2QyZGJhMjMzLTA5MjEtNDc1Yy1hZjU4LWEyNjdlNjZjNGNiOCJ9pearId=magic-pear-metadata-identifier" TargetMode="Externa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36.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28.jpg"/><Relationship Id="rId4" Type="http://schemas.openxmlformats.org/officeDocument/2006/relationships/image" Target="../media/image38.jp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hyperlink" Target="http://dontchangethislink.peardeckmagic.zone?eyJ0eXBlIjoibXVsdGlwbGVDaG9pY2UiLCJkcmFnZ2FibGVzIjpbeyJpZCI6ImRyYWdnYWJsZTAiLCJ0eXBlIjoiaWNvbiIsImljb24iOnsiaWQiOiJvYmplY3QtcGVhciJ9LCJjb2xvciI6IiM0MUJERUIifV0sImRyYWdnYWJsZVNpemUiOiIxMi45IiwiZW1iZWRkYWJsZVVybCI6Imh0dHBzOi8vIiwiYW5zd2VycyI6WyJGaXhlZCBSYXRpbyBTY2hlZHVsZSIsIkZpeGVkIEludGVydmFsIFNjaGVkdWxlIiwiVmFyaWFibGUgUmF0aW8gU2NoZWR1bGUiLCJWYXJpYWJsZSBJbnRlcnZhbCBTY2hlZHVsZSJdfQ==pearId=magic-pear-shape-identifier" TargetMode="External"/><Relationship Id="rId2" Type="http://schemas.openxmlformats.org/officeDocument/2006/relationships/notesSlide" Target="../notesSlides/notesSlide27.xml"/><Relationship Id="rId1" Type="http://schemas.openxmlformats.org/officeDocument/2006/relationships/slideLayout" Target="../slideLayouts/slideLayout12.xml"/><Relationship Id="rId5" Type="http://schemas.openxmlformats.org/officeDocument/2006/relationships/hyperlink" Target="http://dontchangethislink.peardeckmagic.zone?eyJ0eXBlIjoiZ29vZ2xlLXNsaWRlcy1hZGRvbi1yZXNwb25zZS1mb290ZXIiLCJsYXN0RWRpdGVkQnkiOiIxMTEwNTg0NjU4MjA5MjI1MTc5NTQiLCJwcmVzZW50YXRpb25JZCI6IjE5N1VteDBVSnBGaTNucTQtOGEyWHdDQWh0cF8yTFZrR0dBYUQ4QzdpcENjIiwiY29udGVudElkIjoiY3VzdG9tLXJlc3BvbnNlLW11bHRpcGxlQ2hvaWNlIiwic2xpZGVJZCI6IlNMSURFU19BUEkxNzYwMjEyMjQ3XzAiLCJjb250ZW50SW5zdGFuY2VJZCI6IjE5N1VteDBVSnBGaTNucTQtOGEyWHdDQWh0cF8yTFZrR0dBYUQ4QzdpcENjLzZhMWIzMWU2LWUwOWQtNGU2MC1hNjFmLWMzYzU5OGM3NjQxOSJ9pearId=magic-pear-metadata-identifier" TargetMode="Externa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hyperlink" Target="http://dontchangethislink.peardeckmagic.zone?eyJ0eXBlIjoibXVsdGlwbGVDaG9pY2UiLCJkcmFnZ2FibGVzIjpbeyJpZCI6ImRyYWdnYWJsZTAiLCJ0eXBlIjoiaWNvbiIsImljb24iOnsiaWQiOiJvYmplY3QtcGVhciJ9LCJjb2xvciI6IiM0MUJERUIifV0sImRyYWdnYWJsZVNpemUiOiIxMi45IiwiZW1iZWRkYWJsZVVybCI6Imh0dHBzOi8vIiwiYW5zd2VycyI6WyJGaXhlZCBSYXRpbyBTY2hlZHVsZSIsIkZpeGVkIEludGVydmFsIFNjaGVkdWxlIiwiVmFyaWFibGUgUmF0aW8gU2NoZWR1bGUiLCJWYXJpYWJsZSBJbnRlcnZhbCBTY2hlZHVsZSJdfQ==pearId=magic-pear-shape-identifier" TargetMode="External"/><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openxmlformats.org/officeDocument/2006/relationships/hyperlink" Target="http://dontchangethislink.peardeckmagic.zone?eyJ0eXBlIjoiZ29vZ2xlLXNsaWRlcy1hZGRvbi1yZXNwb25zZS1mb290ZXIiLCJsYXN0RWRpdGVkQnkiOiIxMTEwNTg0NjU4MjA5MjI1MTc5NTQiLCJwcmVzZW50YXRpb25JZCI6IjE5N1VteDBVSnBGaTNucTQtOGEyWHdDQWh0cF8yTFZrR0dBYUQ4QzdpcENjIiwiY29udGVudElkIjoiY3VzdG9tLXJlc3BvbnNlLW11bHRpcGxlQ2hvaWNlIiwic2xpZGVJZCI6IlNMSURFU19BUEkxNzYwMjEyMjQ3XzAiLCJjb250ZW50SW5zdGFuY2VJZCI6IjE5N1VteDBVSnBGaTNucTQtOGEyWHdDQWh0cF8yTFZrR0dBYUQ4QzdpcENjLzZhMWIzMWU2LWUwOWQtNGU2MC1hNjFmLWMzYzU5OGM3NjQxOSJ9pearId=magic-pear-metadata-identifier" TargetMode="Externa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hyperlink" Target="http://dontchangethislink.peardeckmagic.zone?eyJ0eXBlIjoibXVsdGlwbGVDaG9pY2UiLCJkcmFnZ2FibGVzIjpbeyJpZCI6ImRyYWdnYWJsZTAiLCJ0eXBlIjoiaWNvbiIsImljb24iOnsiaWQiOiJvYmplY3QtcGVhciJ9LCJjb2xvciI6IiM0MUJERUIifV0sImRyYWdnYWJsZVNpemUiOiIxMi45IiwiZW1iZWRkYWJsZVVybCI6Imh0dHBzOi8vIiwiYW5zd2VycyI6WyJGaXhlZCBSYXRpbyBTY2hlZHVsZSIsIkZpeGVkIEludGVydmFsIFNjaGVkdWxlIiwiVmFyaWFibGUgUmF0aW8gU2NoZWR1bGUiLCJWYXJpYWJsZSBJbnRlcnZhbCBTY2hlZHVsZSJdfQ==pearId=magic-pear-shape-identifier" TargetMode="External"/><Relationship Id="rId2" Type="http://schemas.openxmlformats.org/officeDocument/2006/relationships/notesSlide" Target="../notesSlides/notesSlide29.xml"/><Relationship Id="rId1" Type="http://schemas.openxmlformats.org/officeDocument/2006/relationships/slideLayout" Target="../slideLayouts/slideLayout12.xml"/><Relationship Id="rId5" Type="http://schemas.openxmlformats.org/officeDocument/2006/relationships/hyperlink" Target="http://dontchangethislink.peardeckmagic.zone?eyJ0eXBlIjoiZ29vZ2xlLXNsaWRlcy1hZGRvbi1yZXNwb25zZS1mb290ZXIiLCJsYXN0RWRpdGVkQnkiOiIxMTEwNTg0NjU4MjA5MjI1MTc5NTQiLCJwcmVzZW50YXRpb25JZCI6IjE5N1VteDBVSnBGaTNucTQtOGEyWHdDQWh0cF8yTFZrR0dBYUQ4QzdpcENjIiwiY29udGVudElkIjoiY3VzdG9tLXJlc3BvbnNlLW11bHRpcGxlQ2hvaWNlIiwic2xpZGVJZCI6IlNMSURFU19BUEkxNzYwMjEyMjQ3XzAiLCJjb250ZW50SW5zdGFuY2VJZCI6IjE5N1VteDBVSnBGaTNucTQtOGEyWHdDQWh0cF8yTFZrR0dBYUQ4QzdpcENjLzZhMWIzMWU2LWUwOWQtNGU2MC1hNjFmLWMzYzU5OGM3NjQxOSJ9pearId=magic-pear-metadata-identifier" TargetMode="Externa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hyperlink" Target="http://dontchangethislink.peardeckmagic.zone?eyJ0eXBlIjoibXVsdGlwbGVDaG9pY2UiLCJkcmFnZ2FibGVzIjpbeyJpZCI6ImRyYWdnYWJsZTAiLCJ0eXBlIjoiaWNvbiIsImljb24iOnsiaWQiOiJvYmplY3QtcGVhciJ9LCJjb2xvciI6IiM0MUJERUIifV0sImRyYWdnYWJsZVNpemUiOiIxMi45IiwiZW1iZWRkYWJsZVVybCI6Imh0dHBzOi8vIiwiYW5zd2VycyI6WyJGaXhlZCBSYXRpbyBTY2hlZHVsZSIsIkZpeGVkIEludGVydmFsIFNjaGVkdWxlIiwiVmFyaWFibGUgUmF0aW8gU2NoZWR1bGUiLCJWYXJpYWJsZSBJbnRlcnZhbCBTY2hlZHVsZSJdfQ==pearId=magic-pear-shape-identifier" TargetMode="External"/><Relationship Id="rId2" Type="http://schemas.openxmlformats.org/officeDocument/2006/relationships/notesSlide" Target="../notesSlides/notesSlide30.xml"/><Relationship Id="rId1" Type="http://schemas.openxmlformats.org/officeDocument/2006/relationships/slideLayout" Target="../slideLayouts/slideLayout12.xml"/><Relationship Id="rId5" Type="http://schemas.openxmlformats.org/officeDocument/2006/relationships/hyperlink" Target="http://dontchangethislink.peardeckmagic.zone?eyJ0eXBlIjoiZ29vZ2xlLXNsaWRlcy1hZGRvbi1yZXNwb25zZS1mb290ZXIiLCJsYXN0RWRpdGVkQnkiOiIxMTEwNTg0NjU4MjA5MjI1MTc5NTQiLCJwcmVzZW50YXRpb25JZCI6IjE5N1VteDBVSnBGaTNucTQtOGEyWHdDQWh0cF8yTFZrR0dBYUQ4QzdpcENjIiwiY29udGVudElkIjoiY3VzdG9tLXJlc3BvbnNlLW11bHRpcGxlQ2hvaWNlIiwic2xpZGVJZCI6IlNMSURFU19BUEkxNzYwMjEyMjQ3XzAiLCJjb250ZW50SW5zdGFuY2VJZCI6IjE5N1VteDBVSnBGaTNucTQtOGEyWHdDQWh0cF8yTFZrR0dBYUQ4QzdpcENjLzZhMWIzMWU2LWUwOWQtNGU2MC1hNjFmLWMzYzU5OGM3NjQxOSJ9pearId=magic-pear-metadata-identifier" TargetMode="External"/><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48.jp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hyperlink" Target="http://dontchangethislink.peardeckmagic.zone?eyJ0eXBlIjoibXVsdGlwbGVDaG9pY2UiLCJkcmFnZ2FibGVzIjpbeyJpZCI6ImRyYWdnYWJsZTAiLCJ0eXBlIjoiaWNvbiIsImljb24iOnsiaWQiOiJvYmplY3QtcGVhciJ9LCJjb2xvciI6IiM0MUJERUIifV0sImRyYWdnYWJsZVNpemUiOiIxMi45IiwiZW1iZWRkYWJsZVVybCI6Imh0dHBzOi8vIiwiYW5zd2VycyI6WyI1IGV1cm9zIiwiNTAgZXVyb3MiXX0=pearId=magic-pear-shape-identifier" TargetMode="External"/><Relationship Id="rId2" Type="http://schemas.openxmlformats.org/officeDocument/2006/relationships/notesSlide" Target="../notesSlides/notesSlide38.xml"/><Relationship Id="rId1" Type="http://schemas.openxmlformats.org/officeDocument/2006/relationships/slideLayout" Target="../slideLayouts/slideLayout12.xml"/><Relationship Id="rId5" Type="http://schemas.openxmlformats.org/officeDocument/2006/relationships/hyperlink" Target="http://dontchangethislink.peardeckmagic.zone?eyJ0eXBlIjoiZ29vZ2xlLXNsaWRlcy1hZGRvbi1yZXNwb25zZS1mb290ZXIiLCJsYXN0RWRpdGVkQnkiOiIxMTEwNTg0NjU4MjA5MjI1MTc5NTQiLCJwcmVzZW50YXRpb25JZCI6IjE5N1VteDBVSnBGaTNucTQtOGEyWHdDQWh0cF8yTFZrR0dBYUQ4QzdpcENjIiwiY29udGVudElkIjoiY3VzdG9tLXJlc3BvbnNlLW11bHRpcGxlQ2hvaWNlIiwic2xpZGVJZCI6Imc1NDkwNzZiMTI4XzBfMzMwIiwiY29udGVudEluc3RhbmNlSWQiOiIxOTdVbXgwVUpwRmkzbnE0LThhMlh3Q0FodHBfMkxWa0dHQWFEOEM3aXBDYy9jYTA4MjFiMi1lM2U5LTQ2Y2MtODQyOC02NjFkYjAwZDE4ODgifQ==pearId=magic-pear-metadata-identifier" TargetMode="External"/><Relationship Id="rId4" Type="http://schemas.openxmlformats.org/officeDocument/2006/relationships/image" Target="../media/image27.png"/></Relationships>
</file>

<file path=ppt/slides/_rels/slide39.xml.rels><?xml version="1.0" encoding="UTF-8" standalone="yes"?>
<Relationships xmlns="http://schemas.openxmlformats.org/package/2006/relationships"><Relationship Id="rId3" Type="http://schemas.openxmlformats.org/officeDocument/2006/relationships/hyperlink" Target="http://dontchangethislink.peardeckmagic.zone?eyJ0eXBlIjoibXVsdGlwbGVDaG9pY2UiLCJkcmFnZ2FibGVzIjpbeyJpZCI6ImRyYWdnYWJsZTAiLCJ0eXBlIjoiaWNvbiIsImljb24iOnsiaWQiOiJvYmplY3QtcGVhciJ9LCJjb2xvciI6IiM0MUJERUIifV0sImRyYWdnYWJsZVNpemUiOiIxMi45IiwiZW1iZWRkYWJsZVVybCI6Imh0dHBzOi8vIiwiYW5zd2VycyI6WyI1IGV1cm9zICh2YW5kYWFnKSIsIjUwIGV1cm9zIChtYWFydCAyMDIwKSJdfQ==pearId=magic-pear-shape-identifier" TargetMode="External"/><Relationship Id="rId2" Type="http://schemas.openxmlformats.org/officeDocument/2006/relationships/notesSlide" Target="../notesSlides/notesSlide39.xml"/><Relationship Id="rId1" Type="http://schemas.openxmlformats.org/officeDocument/2006/relationships/slideLayout" Target="../slideLayouts/slideLayout12.xml"/><Relationship Id="rId5" Type="http://schemas.openxmlformats.org/officeDocument/2006/relationships/hyperlink" Target="http://dontchangethislink.peardeckmagic.zone?eyJ0eXBlIjoiZ29vZ2xlLXNsaWRlcy1hZGRvbi1yZXNwb25zZS1mb290ZXIiLCJsYXN0RWRpdGVkQnkiOiIxMTEwNTg0NjU4MjA5MjI1MTc5NTQiLCJwcmVzZW50YXRpb25JZCI6IjE5N1VteDBVSnBGaTNucTQtOGEyWHdDQWh0cF8yTFZrR0dBYUQ4QzdpcENjIiwiY29udGVudElkIjoiY3VzdG9tLXJlc3BvbnNlLW11bHRpcGxlQ2hvaWNlIiwic2xpZGVJZCI6Imc1NDkwNzZiMTI4XzBfMzM5IiwiY29udGVudEluc3RhbmNlSWQiOiIxOTdVbXgwVUpwRmkzbnE0LThhMlh3Q0FodHBfMkxWa0dHQWFEOEM3aXBDYy9lY2I1Mzg5MS00NWY5LTQ1OTgtODNiZS1jZThlNDM2OWY1MWEifQ==pearId=magic-pear-metadata-identifier" TargetMode="External"/><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jpg"/></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12.xml"/><Relationship Id="rId5" Type="http://schemas.openxmlformats.org/officeDocument/2006/relationships/image" Target="../media/image53.png"/><Relationship Id="rId4" Type="http://schemas.openxmlformats.org/officeDocument/2006/relationships/image" Target="../media/image52.png"/></Relationships>
</file>

<file path=ppt/slides/_rels/slide41.xml.rels><?xml version="1.0" encoding="UTF-8" standalone="yes"?>
<Relationships xmlns="http://schemas.openxmlformats.org/package/2006/relationships"><Relationship Id="rId3" Type="http://schemas.openxmlformats.org/officeDocument/2006/relationships/hyperlink" Target="http://www.youtube.com/watch?v=QX_oy9614HQ" TargetMode="External"/><Relationship Id="rId2" Type="http://schemas.openxmlformats.org/officeDocument/2006/relationships/notesSlide" Target="../notesSlides/notesSlide41.xml"/><Relationship Id="rId1" Type="http://schemas.openxmlformats.org/officeDocument/2006/relationships/slideLayout" Target="../slideLayouts/slideLayout12.xml"/><Relationship Id="rId4" Type="http://schemas.openxmlformats.org/officeDocument/2006/relationships/image" Target="../media/image54.jpg"/></Relationships>
</file>

<file path=ppt/slides/_rels/slide4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2.xml"/><Relationship Id="rId1" Type="http://schemas.openxmlformats.org/officeDocument/2006/relationships/slideLayout" Target="../slideLayouts/slideLayout12.xml"/><Relationship Id="rId5" Type="http://schemas.openxmlformats.org/officeDocument/2006/relationships/image" Target="../media/image57.jpg"/><Relationship Id="rId4" Type="http://schemas.openxmlformats.org/officeDocument/2006/relationships/image" Target="../media/image56.jpg"/></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3.xml"/><Relationship Id="rId1" Type="http://schemas.openxmlformats.org/officeDocument/2006/relationships/slideLayout" Target="../slideLayouts/slideLayout12.xml"/><Relationship Id="rId6" Type="http://schemas.openxmlformats.org/officeDocument/2006/relationships/image" Target="../media/image10.jpg"/><Relationship Id="rId5" Type="http://schemas.openxmlformats.org/officeDocument/2006/relationships/image" Target="../media/image59.png"/><Relationship Id="rId4" Type="http://schemas.openxmlformats.org/officeDocument/2006/relationships/image" Target="../media/image11.jpg"/></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4.xml"/><Relationship Id="rId1" Type="http://schemas.openxmlformats.org/officeDocument/2006/relationships/slideLayout" Target="../slideLayouts/slideLayout12.xml"/><Relationship Id="rId5" Type="http://schemas.openxmlformats.org/officeDocument/2006/relationships/image" Target="../media/image62.png"/><Relationship Id="rId4" Type="http://schemas.openxmlformats.org/officeDocument/2006/relationships/image" Target="../media/image61.png"/></Relationships>
</file>

<file path=ppt/slides/_rels/slide45.xml.rels><?xml version="1.0" encoding="UTF-8" standalone="yes"?>
<Relationships xmlns="http://schemas.openxmlformats.org/package/2006/relationships"><Relationship Id="rId3" Type="http://schemas.openxmlformats.org/officeDocument/2006/relationships/hyperlink" Target="http://www.youtube.com/watch?v=meiU6TxysCg" TargetMode="External"/><Relationship Id="rId2" Type="http://schemas.openxmlformats.org/officeDocument/2006/relationships/notesSlide" Target="../notesSlides/notesSlide45.xml"/><Relationship Id="rId1" Type="http://schemas.openxmlformats.org/officeDocument/2006/relationships/slideLayout" Target="../slideLayouts/slideLayout12.xml"/><Relationship Id="rId4" Type="http://schemas.openxmlformats.org/officeDocument/2006/relationships/image" Target="../media/image63.jpg"/></Relationships>
</file>

<file path=ppt/slides/_rels/slide46.xml.rels><?xml version="1.0" encoding="UTF-8" standalone="yes"?>
<Relationships xmlns="http://schemas.openxmlformats.org/package/2006/relationships"><Relationship Id="rId3" Type="http://schemas.openxmlformats.org/officeDocument/2006/relationships/hyperlink" Target="http://dontchangethislink.peardeckmagic.zone/?eyJ0eXBlIjoibXVsdGlwbGVDaG9pY2UiLCJkcmFnZ2FibGVzIjpbeyJpZCI6ImRyYWdnYWJsZTAiLCJ0eXBlIjoiaWNvbiIsImljb24iOnsiaWQiOiJvYmplY3QtcGVhciJ9LCJjb2xvciI6IiM0MUJERUIifV0sImRyYWdnYWJsZVNpemUiOiIxMi45IiwiZW1iZWRkYWJsZVVybCI6Imh0dHBzOi8vIiwiYW5zd2VycyI6WyJEZSBhYXAiLCJEZSBrbGVpbmUgc3RlZW4iLCJEZSBrb21rb21tZXIiLCJEZSBkcnVpdmVuIl19pearId=magic-pear-shape-identifier" TargetMode="External"/><Relationship Id="rId2" Type="http://schemas.openxmlformats.org/officeDocument/2006/relationships/notesSlide" Target="../notesSlides/notesSlide46.xml"/><Relationship Id="rId1" Type="http://schemas.openxmlformats.org/officeDocument/2006/relationships/slideLayout" Target="../slideLayouts/slideLayout12.xml"/><Relationship Id="rId5" Type="http://schemas.openxmlformats.org/officeDocument/2006/relationships/hyperlink" Target="http://dontchangethislink.peardeckmagic.zone/?eyJ0eXBlIjoiZ29vZ2xlLXNsaWRlcy1hZGRvbi1yZXNwb25zZS1mb290ZXIiLCJsYXN0RWRpdGVkQnkiOiIxMTEwNTg0NjU4MjA5MjI1MTc5NTQiLCJwcmVzZW50YXRpb25JZCI6IjFsODNoczNDNGFKYlg4V1VYa3RoWUZoanhFTGFKenFGWlEwUGZtaVB1M204IiwiY29udGVudElkIjoiY3VzdG9tLXJlc3BvbnNlLW11bHRpcGxlQ2hvaWNlIiwic2xpZGVJZCI6Imc1NDkwNzZiMTI4XzBfMTU0IiwiY29udGVudEluc3RhbmNlSWQiOiIxbDgzaHMzQzRhSmJYOFdVWGt0aFlGaGp4RUxhSnpxRlpRMFBmbWlQdTNtOC8xNGM5MDgwYy0yNzZiLTRmNGQtYWYyOC01MDU2MjJjMDIzNzQifQ==pearId=magic-pear-metadata-identifier" TargetMode="External"/><Relationship Id="rId4" Type="http://schemas.openxmlformats.org/officeDocument/2006/relationships/image" Target="../media/image27.png"/></Relationships>
</file>

<file path=ppt/slides/_rels/slide47.xml.rels><?xml version="1.0" encoding="UTF-8" standalone="yes"?>
<Relationships xmlns="http://schemas.openxmlformats.org/package/2006/relationships"><Relationship Id="rId3" Type="http://schemas.openxmlformats.org/officeDocument/2006/relationships/hyperlink" Target="http://dontchangethislink.peardeckmagic.zone/?eyJ0eXBlIjoibXVsdGlwbGVDaG9pY2UiLCJkcmFnZ2FibGVzIjpbeyJpZCI6ImRyYWdnYWJsZTAiLCJ0eXBlIjoiaWNvbiIsImljb24iOnsiaWQiOiJvYmplY3QtcGVhciJ9LCJjb2xvciI6IiM0MUJERUIifV0sImRyYWdnYWJsZVNpemUiOiIxMi45IiwiZW1iZWRkYWJsZVVybCI6Imh0dHBzOi8vIiwiYW5zd2VycyI6WyJnZWxkIiwidm9lZHNlbCIsInNla3MiLCJwaWpuIGluIGRlIHJ1ZyJdfQ==pearId=magic-pear-shape-identifier" TargetMode="External"/><Relationship Id="rId2" Type="http://schemas.openxmlformats.org/officeDocument/2006/relationships/notesSlide" Target="../notesSlides/notesSlide47.xml"/><Relationship Id="rId1" Type="http://schemas.openxmlformats.org/officeDocument/2006/relationships/slideLayout" Target="../slideLayouts/slideLayout12.xml"/><Relationship Id="rId5" Type="http://schemas.openxmlformats.org/officeDocument/2006/relationships/hyperlink" Target="http://dontchangethislink.peardeckmagic.zone/?eyJ0eXBlIjoiZ29vZ2xlLXNsaWRlcy1hZGRvbi1yZXNwb25zZS1mb290ZXIiLCJsYXN0RWRpdGVkQnkiOiIxMTEwNTg0NjU4MjA5MjI1MTc5NTQiLCJwcmVzZW50YXRpb25JZCI6IjE5N1VteDBVSnBGaTNucTQtOGEyWHdDQWh0cF8yTFZrR0dBYUQ4QzdpcENjIiwiY29udGVudElkIjoiY3VzdG9tLXJlc3BvbnNlLW11bHRpcGxlQ2hvaWNlIiwic2xpZGVJZCI6Imc1NDkwNzZiMTI4XzBfMTU0IiwiY29udGVudEluc3RhbmNlSWQiOiIxOTdVbXgwVUpwRmkzbnE0LThhMlh3Q0FodHBfMkxWa0dHQWFEOEM3aXBDYy82ZDQ0Y2U4OC1mZTZjLTQwNzYtYWEwYi0yNjcxZjQ5MDc2ZjMifQ==pearId=magic-pear-metadata-identifier" TargetMode="External"/><Relationship Id="rId4" Type="http://schemas.openxmlformats.org/officeDocument/2006/relationships/image" Target="../media/image27.png"/></Relationships>
</file>

<file path=ppt/slides/_rels/slide48.xml.rels><?xml version="1.0" encoding="UTF-8" standalone="yes"?>
<Relationships xmlns="http://schemas.openxmlformats.org/package/2006/relationships"><Relationship Id="rId3" Type="http://schemas.openxmlformats.org/officeDocument/2006/relationships/hyperlink" Target="http://dontchangethislink.peardeckmagic.zone/?eyJ0eXBlIjoibXVsdGlwbGVDaG9pY2UiLCJkcmFnZ2FibGVzIjpbeyJpZCI6ImRyYWdnYWJsZTAiLCJ0eXBlIjoiaWNvbiIsImljb24iOnsiaWQiOiJvYmplY3QtcGVhciJ9LCJjb2xvciI6IiM0MUJERUIifV0sImRyYWdnYWJsZVNpemUiOiIxMi45IiwiZW1iZWRkYWJsZVVybCI6Imh0dHBzOi8vIiwiYW5zd2VycyI6WyJEZSBhYXAiLCJEZSBrbGVpbmUgc3RlZW4iLCJEZSBrb21rb21tZXIiLCJEZSBkcnVpdmVuIl19pearId=magic-pear-shape-identifier" TargetMode="External"/><Relationship Id="rId2" Type="http://schemas.openxmlformats.org/officeDocument/2006/relationships/notesSlide" Target="../notesSlides/notesSlide48.xml"/><Relationship Id="rId1" Type="http://schemas.openxmlformats.org/officeDocument/2006/relationships/slideLayout" Target="../slideLayouts/slideLayout12.xml"/><Relationship Id="rId5" Type="http://schemas.openxmlformats.org/officeDocument/2006/relationships/hyperlink" Target="http://dontchangethislink.peardeckmagic.zone/?eyJ0eXBlIjoiZ29vZ2xlLXNsaWRlcy1hZGRvbi1yZXNwb25zZS1mb290ZXIiLCJsYXN0RWRpdGVkQnkiOiIxMTEwNTg0NjU4MjA5MjI1MTc5NTQiLCJwcmVzZW50YXRpb25JZCI6IjFsODNoczNDNGFKYlg4V1VYa3RoWUZoanhFTGFKenFGWlEwUGZtaVB1M204IiwiY29udGVudElkIjoiY3VzdG9tLXJlc3BvbnNlLW11bHRpcGxlQ2hvaWNlIiwic2xpZGVJZCI6Imc1NDkwNzZiMTI4XzBfMTU0IiwiY29udGVudEluc3RhbmNlSWQiOiIxbDgzaHMzQzRhSmJYOFdVWGt0aFlGaGp4RUxhSnpxRlpRMFBmbWlQdTNtOC8xNGM5MDgwYy0yNzZiLTRmNGQtYWYyOC01MDU2MjJjMDIzNzQifQ==pearId=magic-pear-metadata-identifier" TargetMode="External"/><Relationship Id="rId4" Type="http://schemas.openxmlformats.org/officeDocument/2006/relationships/image" Target="../media/image27.png"/></Relationships>
</file>

<file path=ppt/slides/_rels/slide49.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69.png"/><Relationship Id="rId3" Type="http://schemas.openxmlformats.org/officeDocument/2006/relationships/image" Target="../media/image21.png"/><Relationship Id="rId7" Type="http://schemas.openxmlformats.org/officeDocument/2006/relationships/image" Target="../media/image59.png"/><Relationship Id="rId12" Type="http://schemas.openxmlformats.org/officeDocument/2006/relationships/image" Target="../media/image68.png"/><Relationship Id="rId2" Type="http://schemas.openxmlformats.org/officeDocument/2006/relationships/notesSlide" Target="../notesSlides/notesSlide49.xml"/><Relationship Id="rId1" Type="http://schemas.openxmlformats.org/officeDocument/2006/relationships/slideLayout" Target="../slideLayouts/slideLayout12.xml"/><Relationship Id="rId6" Type="http://schemas.openxmlformats.org/officeDocument/2006/relationships/image" Target="../media/image64.png"/><Relationship Id="rId11" Type="http://schemas.openxmlformats.org/officeDocument/2006/relationships/image" Target="../media/image67.png"/><Relationship Id="rId5" Type="http://schemas.openxmlformats.org/officeDocument/2006/relationships/image" Target="../media/image19.png"/><Relationship Id="rId15" Type="http://schemas.openxmlformats.org/officeDocument/2006/relationships/image" Target="../media/image71.png"/><Relationship Id="rId10" Type="http://schemas.openxmlformats.org/officeDocument/2006/relationships/image" Target="../media/image18.png"/><Relationship Id="rId4" Type="http://schemas.openxmlformats.org/officeDocument/2006/relationships/image" Target="../media/image15.png"/><Relationship Id="rId9" Type="http://schemas.openxmlformats.org/officeDocument/2006/relationships/image" Target="../media/image66.jpg"/><Relationship Id="rId14" Type="http://schemas.openxmlformats.org/officeDocument/2006/relationships/image" Target="../media/image7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51.xml"/><Relationship Id="rId1" Type="http://schemas.openxmlformats.org/officeDocument/2006/relationships/slideLayout" Target="../slideLayouts/slideLayout12.xml"/><Relationship Id="rId6" Type="http://schemas.openxmlformats.org/officeDocument/2006/relationships/image" Target="../media/image76.png"/><Relationship Id="rId5" Type="http://schemas.openxmlformats.org/officeDocument/2006/relationships/image" Target="../media/image75.jpg"/><Relationship Id="rId4" Type="http://schemas.openxmlformats.org/officeDocument/2006/relationships/image" Target="../media/image74.png"/></Relationships>
</file>

<file path=ppt/slides/_rels/slide52.xml.rels><?xml version="1.0" encoding="UTF-8" standalone="yes"?>
<Relationships xmlns="http://schemas.openxmlformats.org/package/2006/relationships"><Relationship Id="rId3" Type="http://schemas.openxmlformats.org/officeDocument/2006/relationships/hyperlink" Target="http://www.youtube.com/watch?v=87Vuqvp2V7w" TargetMode="External"/><Relationship Id="rId2" Type="http://schemas.openxmlformats.org/officeDocument/2006/relationships/notesSlide" Target="../notesSlides/notesSlide52.xml"/><Relationship Id="rId1" Type="http://schemas.openxmlformats.org/officeDocument/2006/relationships/slideLayout" Target="../slideLayouts/slideLayout12.xml"/><Relationship Id="rId4" Type="http://schemas.openxmlformats.org/officeDocument/2006/relationships/image" Target="../media/image78.jpg"/></Relationships>
</file>

<file path=ppt/slides/_rels/slide5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3.xml"/><Relationship Id="rId1" Type="http://schemas.openxmlformats.org/officeDocument/2006/relationships/slideLayout" Target="../slideLayouts/slideLayout1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54.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hyperlink" Target="http://dontchangethislink.peardeckmagic.zone/?eyJ0eXBlIjoibXVsdGlwbGVDaG9pY2UiLCJkcmFnZ2FibGVzIjpbeyJpZCI6ImRyYWdnYWJsZTAiLCJ0eXBlIjoiaWNvbiIsImljb24iOnsiaWQiOiJvYmplY3QtcGVhciJ9LCJjb2xvciI6IiM0MUJERUIifV0sImRyYWdnYWJsZVNpemUiOiIxMi45IiwiZW1iZWRkYWJsZVVybCI6Imh0dHBzOi8vIiwiYW5zd2VycyI6WyJHZWNvbmRpdGlvbmVlcmRlIHZlcmFuZGVyaW5nZW4gaW4gZ2VkcmFnIHZlcmR3aWpuZW4gd2FubmVlciBlZW4gUiB3ZXJkIG5pZXQgZ2V2b2xnZCBkb29yIGVlbiBTciIsImRlIHN0ZXJrdGUgdmFuIGRlIFItU3IgY29udGluZ2VudGllIGFmbmVlbXQgd2FubmVlciBlZW4gUiB3ZXJkIGdldm9sZ2QgZG9vciBlZW4gU3IiLCJkZSBzdGVya3RlIHZhbiBSLVNyIGFzc29jaWF0aWVzIGluIGhldCBnZWhldWdlbiBhZm5lZW10IHdhbm5lZXIgZWVuIFIgd2VyZCBnZXZvbGdkIGRvb3IgZWVuIFNyIiwiaGV0IGVmZmVjdCB2YW4gZWVuIFItU3IgdmVyYmFuZCBzcG9udGFhbiBrdW5uZW4gdWl0ZG92ZW4iXX0=pearId=magic-pear-shape-identifier" TargetMode="External"/><Relationship Id="rId2" Type="http://schemas.openxmlformats.org/officeDocument/2006/relationships/notesSlide" Target="../notesSlides/notesSlide56.xml"/><Relationship Id="rId1" Type="http://schemas.openxmlformats.org/officeDocument/2006/relationships/slideLayout" Target="../slideLayouts/slideLayout12.xml"/><Relationship Id="rId5" Type="http://schemas.openxmlformats.org/officeDocument/2006/relationships/hyperlink" Target="http://dontchangethislink.peardeckmagic.zone/?eyJ0eXBlIjoiZ29vZ2xlLXNsaWRlcy1hZGRvbi1yZXNwb25zZS1mb290ZXIiLCJsYXN0RWRpdGVkQnkiOiIxMTEwNTg0NjU4MjA5MjI1MTc5NTQiLCJwcmVzZW50YXRpb25JZCI6IjE5N1VteDBVSnBGaTNucTQtOGEyWHdDQWh0cF8yTFZrR0dBYUQ4QzdpcENjIiwiY29udGVudElkIjoiY3VzdG9tLXJlc3BvbnNlLW11bHRpcGxlQ2hvaWNlIiwic2xpZGVJZCI6Imc1NDkwNzZiMTI4XzBfMTYyIiwiY29udGVudEluc3RhbmNlSWQiOiIxOTdVbXgwVUpwRmkzbnE0LThhMlh3Q0FodHBfMkxWa0dHQWFEOEM3aXBDYy85YmQ0MGE1Yy0wMzVjLTQ2YzQtYTU5MS1mOTNiNmNhNzlhZWYifQ==pearId=magic-pear-metadata-identifier" TargetMode="External"/><Relationship Id="rId4" Type="http://schemas.openxmlformats.org/officeDocument/2006/relationships/image" Target="../media/image27.png"/></Relationships>
</file>

<file path=ppt/slides/_rels/slide5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5.jpg"/><Relationship Id="rId4" Type="http://schemas.openxmlformats.org/officeDocument/2006/relationships/image" Target="../media/image4.jpg"/></Relationships>
</file>

<file path=ppt/slides/_rels/slide6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0.xml"/><Relationship Id="rId1" Type="http://schemas.openxmlformats.org/officeDocument/2006/relationships/slideLayout" Target="../slideLayouts/slideLayout12.xml"/><Relationship Id="rId5" Type="http://schemas.openxmlformats.org/officeDocument/2006/relationships/image" Target="../media/image87.jpg"/><Relationship Id="rId4" Type="http://schemas.openxmlformats.org/officeDocument/2006/relationships/image" Target="../media/image86.png"/></Relationships>
</file>

<file path=ppt/slides/_rels/slide61.xml.rels><?xml version="1.0" encoding="UTF-8" standalone="yes"?>
<Relationships xmlns="http://schemas.openxmlformats.org/package/2006/relationships"><Relationship Id="rId3" Type="http://schemas.openxmlformats.org/officeDocument/2006/relationships/hyperlink" Target="http://www.youtube.com/watch?v=jI9tSvkuVQQ" TargetMode="External"/><Relationship Id="rId2" Type="http://schemas.openxmlformats.org/officeDocument/2006/relationships/notesSlide" Target="../notesSlides/notesSlide61.xml"/><Relationship Id="rId1" Type="http://schemas.openxmlformats.org/officeDocument/2006/relationships/slideLayout" Target="../slideLayouts/slideLayout12.xml"/><Relationship Id="rId4" Type="http://schemas.openxmlformats.org/officeDocument/2006/relationships/image" Target="../media/image88.jpg"/></Relationships>
</file>

<file path=ppt/slides/_rels/slide62.xml.rels><?xml version="1.0" encoding="UTF-8" standalone="yes"?>
<Relationships xmlns="http://schemas.openxmlformats.org/package/2006/relationships"><Relationship Id="rId8" Type="http://schemas.openxmlformats.org/officeDocument/2006/relationships/image" Target="../media/image94.jpg"/><Relationship Id="rId3" Type="http://schemas.openxmlformats.org/officeDocument/2006/relationships/image" Target="../media/image89.jpg"/><Relationship Id="rId7" Type="http://schemas.openxmlformats.org/officeDocument/2006/relationships/image" Target="../media/image93.jpg"/><Relationship Id="rId2" Type="http://schemas.openxmlformats.org/officeDocument/2006/relationships/notesSlide" Target="../notesSlides/notesSlide62.xml"/><Relationship Id="rId1" Type="http://schemas.openxmlformats.org/officeDocument/2006/relationships/slideLayout" Target="../slideLayouts/slideLayout12.xml"/><Relationship Id="rId6" Type="http://schemas.openxmlformats.org/officeDocument/2006/relationships/image" Target="../media/image92.png"/><Relationship Id="rId5" Type="http://schemas.openxmlformats.org/officeDocument/2006/relationships/image" Target="../media/image91.jpg"/><Relationship Id="rId4" Type="http://schemas.openxmlformats.org/officeDocument/2006/relationships/image" Target="../media/image90.png"/><Relationship Id="rId9" Type="http://schemas.openxmlformats.org/officeDocument/2006/relationships/image" Target="../media/image95.jpg"/></Relationships>
</file>

<file path=ppt/slides/_rels/slide63.xml.rels><?xml version="1.0" encoding="UTF-8" standalone="yes"?>
<Relationships xmlns="http://schemas.openxmlformats.org/package/2006/relationships"><Relationship Id="rId8" Type="http://schemas.openxmlformats.org/officeDocument/2006/relationships/image" Target="../media/image101.jp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63.xml"/><Relationship Id="rId1" Type="http://schemas.openxmlformats.org/officeDocument/2006/relationships/slideLayout" Target="../slideLayouts/slideLayout12.xml"/><Relationship Id="rId6" Type="http://schemas.openxmlformats.org/officeDocument/2006/relationships/image" Target="../media/image99.jpg"/><Relationship Id="rId5" Type="http://schemas.openxmlformats.org/officeDocument/2006/relationships/image" Target="../media/image98.jpg"/><Relationship Id="rId4" Type="http://schemas.openxmlformats.org/officeDocument/2006/relationships/image" Target="../media/image97.jpg"/></Relationships>
</file>

<file path=ppt/slides/_rels/slide64.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64.xml"/><Relationship Id="rId1" Type="http://schemas.openxmlformats.org/officeDocument/2006/relationships/slideLayout" Target="../slideLayouts/slideLayout12.xml"/><Relationship Id="rId5" Type="http://schemas.openxmlformats.org/officeDocument/2006/relationships/image" Target="../media/image104.jpg"/><Relationship Id="rId4" Type="http://schemas.openxmlformats.org/officeDocument/2006/relationships/image" Target="../media/image103.png"/></Relationships>
</file>

<file path=ppt/slides/_rels/slide65.xml.rels><?xml version="1.0" encoding="UTF-8" standalone="yes"?>
<Relationships xmlns="http://schemas.openxmlformats.org/package/2006/relationships"><Relationship Id="rId3" Type="http://schemas.openxmlformats.org/officeDocument/2006/relationships/hyperlink" Target="http://dontchangethislink.peardeckmagic.zone/?eyJ0eXBlIjoibXVsdGlwbGVDaG9pY2UiLCJkcmFnZ2FibGVzIjpbeyJpZCI6ImRyYWdnYWJsZTAiLCJ0eXBlIjoiaWNvbiIsImljb24iOnsiaWQiOiJvYmplY3QtcGVhciJ9LCJjb2xvciI6IiM0MUJERUIifV0sImRyYWdnYWJsZVNpemUiOiIxMi45IiwiZW1iZWRkYWJsZVVybCI6Imh0dHBzOi8vIiwiYW5zd2VycyI6WyJEZSBhYXAiLCJEZSBrbGVpbmUgc3RlZW4iLCJEZSBrb21rb21tZXIiLCJEZSBkcnVpdmVuIl19pearId=magic-pear-shape-identifier" TargetMode="External"/><Relationship Id="rId2" Type="http://schemas.openxmlformats.org/officeDocument/2006/relationships/notesSlide" Target="../notesSlides/notesSlide65.xml"/><Relationship Id="rId1" Type="http://schemas.openxmlformats.org/officeDocument/2006/relationships/slideLayout" Target="../slideLayouts/slideLayout12.xml"/><Relationship Id="rId5" Type="http://schemas.openxmlformats.org/officeDocument/2006/relationships/hyperlink" Target="http://dontchangethislink.peardeckmagic.zone/?eyJ0eXBlIjoiZ29vZ2xlLXNsaWRlcy1hZGRvbi1yZXNwb25zZS1mb290ZXIiLCJsYXN0RWRpdGVkQnkiOiIxMTEwNTg0NjU4MjA5MjI1MTc5NTQiLCJwcmVzZW50YXRpb25JZCI6IjFsODNoczNDNGFKYlg4V1VYa3RoWUZoanhFTGFKenFGWlEwUGZtaVB1M204IiwiY29udGVudElkIjoiY3VzdG9tLXJlc3BvbnNlLW11bHRpcGxlQ2hvaWNlIiwic2xpZGVJZCI6Imc1NDkwNzZiMTI4XzBfMTU0IiwiY29udGVudEluc3RhbmNlSWQiOiIxbDgzaHMzQzRhSmJYOFdVWGt0aFlGaGp4RUxhSnpxRlpRMFBmbWlQdTNtOC8xNGM5MDgwYy0yNzZiLTRmNGQtYWYyOC01MDU2MjJjMDIzNzQifQ==pearId=magic-pear-metadata-identifier" TargetMode="External"/><Relationship Id="rId4" Type="http://schemas.openxmlformats.org/officeDocument/2006/relationships/image" Target="../media/image27.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hyperlink" Target="http://dontchangethislink.peardeckmagic.zone?eyJ0eXBlIjoiZnJlZVJlc3BvbnNlLXRleHQiLCJkcmFnZ2FibGVzIjpbeyJpZCI6ImRyYWdnYWJsZTAiLCJ0eXBlIjoiaWNvbiIsImljb24iOnsiaWQiOiJkZWZhdWx0LWNpcmNsZSJ9LCJjb2xvciI6IiNENTFEMjgifV0sImRyYWdnYWJsZVNpemUiOjEyLjU1LCJlbWJlZGRhYmxlVXJsIjoiaHR0cHM6Ly8iLCJhbnN3ZXJzIjpbXX0=pearId=magic-pear-shape-identifier" TargetMode="External"/><Relationship Id="rId2" Type="http://schemas.openxmlformats.org/officeDocument/2006/relationships/notesSlide" Target="../notesSlides/notesSlide68.xml"/><Relationship Id="rId1" Type="http://schemas.openxmlformats.org/officeDocument/2006/relationships/slideLayout" Target="../slideLayouts/slideLayout12.xml"/><Relationship Id="rId5" Type="http://schemas.openxmlformats.org/officeDocument/2006/relationships/hyperlink" Target="http://dontchangethislink.peardeckmagic.zone?eyJ0eXBlIjoiZ29vZ2xlLXNsaWRlcy1hZGRvbi1yZXNwb25zZS1mb290ZXIiLCJsYXN0RWRpdGVkQnkiOiIxMTEwNTg0NjU4MjA5MjI1MTc5NTQiLCJwcmVzZW50YXRpb25JZCI6IjFiZWdXTzJueDhVcktwZU1wcGlvemxLNjZhZmNMNlJwZ0k2LXhKeUxvckQwIiwiY29udGVudElkIjoiY3VzdG9tLXJlc3BvbnNlLWZyZWVSZXNwb25zZS10ZXh0Iiwic2xpZGVJZCI6Imc4MmFmZTM4YjZlXzBfNSIsImNvbnRlbnRJbnN0YW5jZUlkIjoiMWJlZ1dPMm54OFVyS3BlTXBwaW96bEs2NmFmY0w2UnBnSTYteEp5TG9yRDAvNmE3YzI3N2ItNmMxZS00NTUyLTk1ZWEtMTliMDFiYWUxMjIxIn0=pearId=magic-pear-metadata-identifier" TargetMode="External"/><Relationship Id="rId4" Type="http://schemas.openxmlformats.org/officeDocument/2006/relationships/image" Target="../media/image10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8.jpg"/><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25"/>
          <p:cNvSpPr/>
          <p:nvPr/>
        </p:nvSpPr>
        <p:spPr>
          <a:xfrm>
            <a:off x="611187" y="1869281"/>
            <a:ext cx="7772400" cy="857250"/>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400"/>
              <a:buFont typeface="Times New Roman"/>
              <a:buNone/>
            </a:pPr>
            <a:r>
              <a:rPr lang="en" sz="4400" b="0" i="0" u="none" strike="noStrike" cap="none">
                <a:solidFill>
                  <a:srgbClr val="000000"/>
                </a:solidFill>
                <a:latin typeface="Arial"/>
                <a:ea typeface="Arial"/>
                <a:cs typeface="Arial"/>
                <a:sym typeface="Arial"/>
              </a:rPr>
              <a:t>Les 8</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34"/>
          <p:cNvSpPr/>
          <p:nvPr/>
        </p:nvSpPr>
        <p:spPr>
          <a:xfrm>
            <a:off x="611187" y="1869281"/>
            <a:ext cx="7772400" cy="857250"/>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400"/>
              <a:buFont typeface="Times New Roman"/>
              <a:buNone/>
            </a:pPr>
            <a:r>
              <a:rPr lang="en" sz="4400" b="0" i="0" u="none" strike="noStrike" cap="none">
                <a:solidFill>
                  <a:srgbClr val="000000"/>
                </a:solidFill>
                <a:latin typeface="Arial"/>
                <a:ea typeface="Arial"/>
                <a:cs typeface="Arial"/>
                <a:sym typeface="Arial"/>
              </a:rPr>
              <a:t>Les 8</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35"/>
          <p:cNvSpPr/>
          <p:nvPr/>
        </p:nvSpPr>
        <p:spPr>
          <a:xfrm>
            <a:off x="685800" y="285750"/>
            <a:ext cx="8062912" cy="1907381"/>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1425" tIns="45700" rIns="91425" bIns="45700" anchor="t" anchorCtr="0">
            <a:noAutofit/>
          </a:bodyPr>
          <a:lstStyle/>
          <a:p>
            <a:pPr marL="608012" marR="0" lvl="0" indent="-608012" algn="l" rtl="0">
              <a:lnSpc>
                <a:spcPct val="80000"/>
              </a:lnSpc>
              <a:spcBef>
                <a:spcPts val="0"/>
              </a:spcBef>
              <a:spcAft>
                <a:spcPts val="0"/>
              </a:spcAft>
              <a:buClr>
                <a:srgbClr val="000000"/>
              </a:buClr>
              <a:buSzPts val="2800"/>
              <a:buFont typeface="Times New Roman"/>
              <a:buNone/>
            </a:pPr>
            <a:r>
              <a:rPr lang="en" sz="1800" b="0" i="0" u="sng" strike="noStrike" cap="none">
                <a:solidFill>
                  <a:srgbClr val="000000"/>
                </a:solidFill>
                <a:latin typeface="Arial"/>
                <a:ea typeface="Arial"/>
                <a:cs typeface="Arial"/>
                <a:sym typeface="Arial"/>
              </a:rPr>
              <a:t>II.1.2. Kernaspecten OC procedure</a:t>
            </a:r>
            <a:endParaRPr sz="1800" b="0" i="0" u="none" strike="noStrike" cap="none">
              <a:solidFill>
                <a:srgbClr val="000000"/>
              </a:solidFill>
              <a:latin typeface="Arial"/>
              <a:ea typeface="Arial"/>
              <a:cs typeface="Arial"/>
              <a:sym typeface="Arial"/>
            </a:endParaRPr>
          </a:p>
          <a:p>
            <a:pPr marL="608012" marR="0" lvl="0" indent="-608012" algn="l" rtl="0">
              <a:lnSpc>
                <a:spcPct val="80000"/>
              </a:lnSpc>
              <a:spcBef>
                <a:spcPts val="700"/>
              </a:spcBef>
              <a:spcAft>
                <a:spcPts val="0"/>
              </a:spcAft>
              <a:buClr>
                <a:srgbClr val="000000"/>
              </a:buClr>
              <a:buSzPts val="2800"/>
              <a:buFont typeface="Times New Roman"/>
              <a:buNone/>
            </a:pPr>
            <a:r>
              <a:rPr lang="en" sz="1800" b="0" i="0" u="none" strike="noStrike" cap="none">
                <a:solidFill>
                  <a:srgbClr val="000000"/>
                </a:solidFill>
                <a:latin typeface="Arial"/>
                <a:ea typeface="Arial"/>
                <a:cs typeface="Arial"/>
                <a:sym typeface="Arial"/>
              </a:rPr>
              <a:t>OC procedure = Bepaald Sd: R-Sr verband op bepaalde wijze aanbieden</a:t>
            </a:r>
            <a:endParaRPr sz="1800" b="0" i="0" u="none" strike="noStrike" cap="none">
              <a:solidFill>
                <a:srgbClr val="000000"/>
              </a:solidFill>
              <a:latin typeface="Arial"/>
              <a:ea typeface="Arial"/>
              <a:cs typeface="Arial"/>
              <a:sym typeface="Arial"/>
            </a:endParaRPr>
          </a:p>
          <a:p>
            <a:pPr marL="608012" marR="0" lvl="0" indent="-608012" algn="l" rtl="0">
              <a:lnSpc>
                <a:spcPct val="80000"/>
              </a:lnSpc>
              <a:spcBef>
                <a:spcPts val="700"/>
              </a:spcBef>
              <a:spcAft>
                <a:spcPts val="0"/>
              </a:spcAft>
              <a:buClr>
                <a:srgbClr val="000000"/>
              </a:buClr>
              <a:buSzPts val="2800"/>
              <a:buFont typeface="Times New Roman"/>
              <a:buNone/>
            </a:pPr>
            <a:r>
              <a:rPr lang="en" sz="1800" b="0" i="0" u="none" strike="noStrike" cap="none">
                <a:solidFill>
                  <a:srgbClr val="000000"/>
                </a:solidFill>
                <a:latin typeface="Arial"/>
                <a:ea typeface="Arial"/>
                <a:cs typeface="Arial"/>
                <a:sym typeface="Arial"/>
              </a:rPr>
              <a:t>=&gt; Wat bedoel je met “verband”? = kernaspect</a:t>
            </a:r>
            <a:endParaRPr sz="1800" b="0" i="0" u="none" strike="noStrike" cap="none">
              <a:solidFill>
                <a:srgbClr val="000000"/>
              </a:solidFill>
              <a:latin typeface="Arial"/>
              <a:ea typeface="Arial"/>
              <a:cs typeface="Arial"/>
              <a:sym typeface="Arial"/>
            </a:endParaRPr>
          </a:p>
          <a:p>
            <a:pPr marL="608012" marR="0" lvl="0" indent="-608012" algn="l" rtl="0">
              <a:lnSpc>
                <a:spcPct val="80000"/>
              </a:lnSpc>
              <a:spcBef>
                <a:spcPts val="700"/>
              </a:spcBef>
              <a:spcAft>
                <a:spcPts val="0"/>
              </a:spcAft>
              <a:buClr>
                <a:srgbClr val="000000"/>
              </a:buClr>
              <a:buSzPts val="2800"/>
              <a:buFont typeface="Times New Roman"/>
              <a:buNone/>
            </a:pPr>
            <a:r>
              <a:rPr lang="en" sz="1800" b="0" i="0" u="none" strike="noStrike" cap="none">
                <a:solidFill>
                  <a:srgbClr val="000000"/>
                </a:solidFill>
                <a:latin typeface="Arial"/>
                <a:ea typeface="Arial"/>
                <a:cs typeface="Arial"/>
                <a:sym typeface="Arial"/>
              </a:rPr>
              <a:t>=&gt; Op welke wijze aanbieden en meten? = randvoorwaarden</a:t>
            </a:r>
            <a:endParaRPr sz="1800" b="0" i="0" u="none" strike="noStrike" cap="none">
              <a:solidFill>
                <a:srgbClr val="000000"/>
              </a:solidFill>
              <a:latin typeface="Arial"/>
              <a:ea typeface="Arial"/>
              <a:cs typeface="Arial"/>
              <a:sym typeface="Arial"/>
            </a:endParaRPr>
          </a:p>
        </p:txBody>
      </p:sp>
      <p:sp>
        <p:nvSpPr>
          <p:cNvPr id="320" name="Google Shape;320;p35"/>
          <p:cNvSpPr/>
          <p:nvPr/>
        </p:nvSpPr>
        <p:spPr>
          <a:xfrm>
            <a:off x="685800" y="2442047"/>
            <a:ext cx="8062902" cy="2143098"/>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1425" tIns="45700" rIns="91425" bIns="45700" anchor="t" anchorCtr="0">
            <a:noAutofit/>
          </a:bodyPr>
          <a:lstStyle/>
          <a:p>
            <a:pPr marL="608012" marR="0" lvl="0" indent="-608012" algn="l" rtl="0">
              <a:lnSpc>
                <a:spcPct val="80000"/>
              </a:lnSpc>
              <a:spcBef>
                <a:spcPts val="0"/>
              </a:spcBef>
              <a:spcAft>
                <a:spcPts val="0"/>
              </a:spcAft>
              <a:buClr>
                <a:srgbClr val="000000"/>
              </a:buClr>
              <a:buSzPts val="2800"/>
              <a:buFont typeface="Times New Roman"/>
              <a:buNone/>
            </a:pPr>
            <a:r>
              <a:rPr lang="en" sz="1800" b="0" i="1" u="none" strike="noStrike" cap="none">
                <a:solidFill>
                  <a:srgbClr val="000000"/>
                </a:solidFill>
                <a:latin typeface="Arial"/>
                <a:ea typeface="Arial"/>
                <a:cs typeface="Arial"/>
                <a:sym typeface="Arial"/>
              </a:rPr>
              <a:t>II.1.2.1. De aard van het verband.</a:t>
            </a:r>
            <a:endParaRPr sz="1800" b="0" i="0" u="none" strike="noStrike" cap="none">
              <a:solidFill>
                <a:srgbClr val="000000"/>
              </a:solidFill>
              <a:latin typeface="Arial"/>
              <a:ea typeface="Arial"/>
              <a:cs typeface="Arial"/>
              <a:sym typeface="Arial"/>
            </a:endParaRPr>
          </a:p>
          <a:p>
            <a:pPr marL="608012" marR="0" lvl="0" indent="-608012" algn="l" rtl="0">
              <a:lnSpc>
                <a:spcPct val="80000"/>
              </a:lnSpc>
              <a:spcBef>
                <a:spcPts val="700"/>
              </a:spcBef>
              <a:spcAft>
                <a:spcPts val="0"/>
              </a:spcAft>
              <a:buClr>
                <a:srgbClr val="000000"/>
              </a:buClr>
              <a:buSzPts val="2800"/>
              <a:buFont typeface="Times New Roman"/>
              <a:buNone/>
            </a:pPr>
            <a:r>
              <a:rPr lang="en" sz="1800" b="0" i="0" u="none" strike="noStrike" cap="none">
                <a:solidFill>
                  <a:srgbClr val="000000"/>
                </a:solidFill>
                <a:latin typeface="Arial"/>
                <a:ea typeface="Arial"/>
                <a:cs typeface="Arial"/>
                <a:sym typeface="Arial"/>
              </a:rPr>
              <a:t>a) </a:t>
            </a:r>
            <a:r>
              <a:rPr lang="en" sz="1800" b="1" i="0" u="none" strike="noStrike" cap="none">
                <a:solidFill>
                  <a:srgbClr val="FF0000"/>
                </a:solidFill>
                <a:latin typeface="Arial"/>
                <a:ea typeface="Arial"/>
                <a:cs typeface="Arial"/>
                <a:sym typeface="Arial"/>
              </a:rPr>
              <a:t>Contingentie is belangrijker dan contiguïteit</a:t>
            </a:r>
            <a:endParaRPr sz="1800" b="1" i="0" u="none" strike="noStrike" cap="none">
              <a:solidFill>
                <a:srgbClr val="FF0000"/>
              </a:solidFill>
              <a:latin typeface="Arial"/>
              <a:ea typeface="Arial"/>
              <a:cs typeface="Arial"/>
              <a:sym typeface="Arial"/>
            </a:endParaRPr>
          </a:p>
          <a:p>
            <a:pPr marL="608012" marR="0" lvl="0" indent="-608012" algn="l" rtl="0">
              <a:lnSpc>
                <a:spcPct val="80000"/>
              </a:lnSpc>
              <a:spcBef>
                <a:spcPts val="700"/>
              </a:spcBef>
              <a:spcAft>
                <a:spcPts val="0"/>
              </a:spcAft>
              <a:buClr>
                <a:srgbClr val="000000"/>
              </a:buClr>
              <a:buSzPts val="2800"/>
              <a:buFont typeface="Times New Roman"/>
              <a:buNone/>
            </a:pPr>
            <a:r>
              <a:rPr lang="en" sz="1800" b="0" i="0" u="none" strike="noStrike" cap="none">
                <a:solidFill>
                  <a:srgbClr val="000000"/>
                </a:solidFill>
                <a:latin typeface="Arial"/>
                <a:ea typeface="Arial"/>
                <a:cs typeface="Arial"/>
                <a:sym typeface="Arial"/>
              </a:rPr>
              <a:t>       - </a:t>
            </a:r>
            <a:r>
              <a:rPr lang="en" sz="1800" b="0" i="0" u="sng" strike="noStrike" cap="none">
                <a:solidFill>
                  <a:srgbClr val="000000"/>
                </a:solidFill>
                <a:latin typeface="Arial"/>
                <a:ea typeface="Arial"/>
                <a:cs typeface="Arial"/>
                <a:sym typeface="Arial"/>
              </a:rPr>
              <a:t>mate</a:t>
            </a:r>
            <a:r>
              <a:rPr lang="en" sz="1800" b="0" i="0" u="none" strike="noStrike" cap="none">
                <a:solidFill>
                  <a:srgbClr val="000000"/>
                </a:solidFill>
                <a:latin typeface="Arial"/>
                <a:ea typeface="Arial"/>
                <a:cs typeface="Arial"/>
                <a:sym typeface="Arial"/>
              </a:rPr>
              <a:t> van contingentie R-Sr:  p(Sr/R) - p(Sr/~R)</a:t>
            </a:r>
            <a:endParaRPr sz="1800" b="0" i="0" u="none" strike="noStrike" cap="none">
              <a:solidFill>
                <a:srgbClr val="000000"/>
              </a:solidFill>
              <a:latin typeface="Arial"/>
              <a:ea typeface="Arial"/>
              <a:cs typeface="Arial"/>
              <a:sym typeface="Arial"/>
            </a:endParaRPr>
          </a:p>
          <a:p>
            <a:pPr marL="608012" marR="0" lvl="0" indent="-608012" algn="l" rtl="0">
              <a:lnSpc>
                <a:spcPct val="80000"/>
              </a:lnSpc>
              <a:spcBef>
                <a:spcPts val="700"/>
              </a:spcBef>
              <a:spcAft>
                <a:spcPts val="0"/>
              </a:spcAft>
              <a:buClr>
                <a:srgbClr val="000000"/>
              </a:buClr>
              <a:buSzPts val="2800"/>
              <a:buFont typeface="Times New Roman"/>
              <a:buNone/>
            </a:pPr>
            <a:r>
              <a:rPr lang="en" sz="1800" b="0" i="0" u="none" strike="noStrike" cap="none">
                <a:solidFill>
                  <a:srgbClr val="000000"/>
                </a:solidFill>
                <a:latin typeface="Arial"/>
                <a:ea typeface="Arial"/>
                <a:cs typeface="Arial"/>
                <a:sym typeface="Arial"/>
              </a:rPr>
              <a:t>	    vb. Hammond (1980):</a:t>
            </a:r>
            <a:endParaRPr sz="1800" b="0" i="0" u="none" strike="noStrike" cap="none">
              <a:solidFill>
                <a:srgbClr val="000000"/>
              </a:solidFill>
              <a:latin typeface="Arial"/>
              <a:ea typeface="Arial"/>
              <a:cs typeface="Arial"/>
              <a:sym typeface="Arial"/>
            </a:endParaRPr>
          </a:p>
          <a:p>
            <a:pPr marL="608012" marR="0" lvl="0" indent="-608012" algn="l" rtl="0">
              <a:lnSpc>
                <a:spcPct val="80000"/>
              </a:lnSpc>
              <a:spcBef>
                <a:spcPts val="700"/>
              </a:spcBef>
              <a:spcAft>
                <a:spcPts val="0"/>
              </a:spcAft>
              <a:buClr>
                <a:srgbClr val="000000"/>
              </a:buClr>
              <a:buSzPts val="2800"/>
              <a:buFont typeface="Times New Roman"/>
              <a:buNone/>
            </a:pPr>
            <a:r>
              <a:rPr lang="en" sz="1800" b="0" i="0" u="none" strike="noStrike" cap="none">
                <a:solidFill>
                  <a:srgbClr val="000000"/>
                </a:solidFill>
                <a:latin typeface="Arial"/>
                <a:ea typeface="Arial"/>
                <a:cs typeface="Arial"/>
                <a:sym typeface="Arial"/>
              </a:rPr>
              <a:t>		* geen effect als p(Sr/R) - p(Sr/~R) = 0</a:t>
            </a:r>
            <a:endParaRPr sz="1800" b="0" i="0" u="none" strike="noStrike" cap="none">
              <a:solidFill>
                <a:srgbClr val="000000"/>
              </a:solidFill>
              <a:latin typeface="Arial"/>
              <a:ea typeface="Arial"/>
              <a:cs typeface="Arial"/>
              <a:sym typeface="Arial"/>
            </a:endParaRPr>
          </a:p>
          <a:p>
            <a:pPr marL="608012" marR="0" lvl="0" indent="-608012" algn="l" rtl="0">
              <a:lnSpc>
                <a:spcPct val="80000"/>
              </a:lnSpc>
              <a:spcBef>
                <a:spcPts val="700"/>
              </a:spcBef>
              <a:spcAft>
                <a:spcPts val="0"/>
              </a:spcAft>
              <a:buClr>
                <a:srgbClr val="000000"/>
              </a:buClr>
              <a:buSzPts val="2800"/>
              <a:buFont typeface="Times New Roman"/>
              <a:buNone/>
            </a:pPr>
            <a:r>
              <a:rPr lang="en" sz="1800" b="0" i="0" u="none" strike="noStrike" cap="none">
                <a:solidFill>
                  <a:srgbClr val="000000"/>
                </a:solidFill>
                <a:latin typeface="Arial"/>
                <a:ea typeface="Arial"/>
                <a:cs typeface="Arial"/>
                <a:sym typeface="Arial"/>
              </a:rPr>
              <a:t>		* wel effect als p(Sr/R) - p(Sr/~R) = 0.05</a:t>
            </a:r>
            <a:endParaRPr sz="18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6"/>
          <p:cNvPicPr preferRelativeResize="0"/>
          <p:nvPr/>
        </p:nvPicPr>
        <p:blipFill rotWithShape="1">
          <a:blip r:embed="rId3">
            <a:alphaModFix/>
          </a:blip>
          <a:srcRect t="10212" b="22048"/>
          <a:stretch/>
        </p:blipFill>
        <p:spPr>
          <a:xfrm>
            <a:off x="882650" y="956072"/>
            <a:ext cx="6769100" cy="2316956"/>
          </a:xfrm>
          <a:prstGeom prst="rect">
            <a:avLst/>
          </a:prstGeom>
          <a:noFill/>
          <a:ln>
            <a:noFill/>
          </a:ln>
        </p:spPr>
      </p:pic>
      <p:sp>
        <p:nvSpPr>
          <p:cNvPr id="328" name="Google Shape;328;p36"/>
          <p:cNvSpPr/>
          <p:nvPr/>
        </p:nvSpPr>
        <p:spPr>
          <a:xfrm>
            <a:off x="1381125" y="3327797"/>
            <a:ext cx="1584325" cy="298846"/>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FF0000"/>
              </a:buClr>
              <a:buSzPts val="2000"/>
              <a:buFont typeface="Times New Roman"/>
              <a:buNone/>
            </a:pPr>
            <a:r>
              <a:rPr lang="en" sz="2000" b="1" i="0" u="none" strike="noStrike" cap="none">
                <a:solidFill>
                  <a:srgbClr val="FF0000"/>
                </a:solidFill>
                <a:latin typeface="Times New Roman"/>
                <a:ea typeface="Times New Roman"/>
                <a:cs typeface="Times New Roman"/>
                <a:sym typeface="Times New Roman"/>
              </a:rPr>
              <a:t>Contingentie</a:t>
            </a:r>
            <a:endParaRPr sz="1400" b="0" i="0" u="none" strike="noStrike" cap="none">
              <a:solidFill>
                <a:srgbClr val="000000"/>
              </a:solidFill>
              <a:latin typeface="Arial"/>
              <a:ea typeface="Arial"/>
              <a:cs typeface="Arial"/>
              <a:sym typeface="Arial"/>
            </a:endParaRPr>
          </a:p>
        </p:txBody>
      </p:sp>
      <p:sp>
        <p:nvSpPr>
          <p:cNvPr id="329" name="Google Shape;329;p36"/>
          <p:cNvSpPr/>
          <p:nvPr/>
        </p:nvSpPr>
        <p:spPr>
          <a:xfrm>
            <a:off x="5602287" y="3325415"/>
            <a:ext cx="2447925" cy="298846"/>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FF0000"/>
              </a:buClr>
              <a:buSzPts val="2000"/>
              <a:buFont typeface="Times New Roman"/>
              <a:buNone/>
            </a:pPr>
            <a:r>
              <a:rPr lang="en" sz="2000" b="1" i="0" u="none" strike="noStrike" cap="none">
                <a:solidFill>
                  <a:srgbClr val="FF0000"/>
                </a:solidFill>
                <a:latin typeface="Times New Roman"/>
                <a:ea typeface="Times New Roman"/>
                <a:cs typeface="Times New Roman"/>
                <a:sym typeface="Times New Roman"/>
              </a:rPr>
              <a:t>Geen Contingentie</a:t>
            </a:r>
            <a:endParaRPr sz="1400" b="0" i="0" u="none" strike="noStrike" cap="none">
              <a:solidFill>
                <a:srgbClr val="000000"/>
              </a:solidFill>
              <a:latin typeface="Arial"/>
              <a:ea typeface="Arial"/>
              <a:cs typeface="Arial"/>
              <a:sym typeface="Arial"/>
            </a:endParaRPr>
          </a:p>
        </p:txBody>
      </p:sp>
      <p:pic>
        <p:nvPicPr>
          <p:cNvPr id="330" name="Google Shape;330;p36"/>
          <p:cNvPicPr preferRelativeResize="0"/>
          <p:nvPr/>
        </p:nvPicPr>
        <p:blipFill rotWithShape="1">
          <a:blip r:embed="rId4">
            <a:alphaModFix/>
          </a:blip>
          <a:srcRect/>
          <a:stretch/>
        </p:blipFill>
        <p:spPr>
          <a:xfrm>
            <a:off x="869950" y="3812381"/>
            <a:ext cx="766763" cy="1027509"/>
          </a:xfrm>
          <a:prstGeom prst="rect">
            <a:avLst/>
          </a:prstGeom>
          <a:noFill/>
          <a:ln>
            <a:noFill/>
          </a:ln>
        </p:spPr>
      </p:pic>
      <p:sp>
        <p:nvSpPr>
          <p:cNvPr id="331" name="Google Shape;331;p36"/>
          <p:cNvSpPr/>
          <p:nvPr/>
        </p:nvSpPr>
        <p:spPr>
          <a:xfrm>
            <a:off x="1979612" y="4258865"/>
            <a:ext cx="504825" cy="134540"/>
          </a:xfrm>
          <a:custGeom>
            <a:avLst/>
            <a:gdLst/>
            <a:ahLst/>
            <a:cxnLst/>
            <a:rect l="l" t="t" r="r" b="b"/>
            <a:pathLst>
              <a:path w="21600" h="21600" extrusionOk="0">
                <a:moveTo>
                  <a:pt x="0" y="5400"/>
                </a:moveTo>
                <a:lnTo>
                  <a:pt x="17762" y="5400"/>
                </a:lnTo>
                <a:lnTo>
                  <a:pt x="17762" y="0"/>
                </a:lnTo>
                <a:lnTo>
                  <a:pt x="21600" y="10800"/>
                </a:lnTo>
                <a:lnTo>
                  <a:pt x="17762" y="21600"/>
                </a:lnTo>
                <a:lnTo>
                  <a:pt x="17762" y="16200"/>
                </a:lnTo>
                <a:lnTo>
                  <a:pt x="0" y="16200"/>
                </a:lnTo>
                <a:lnTo>
                  <a:pt x="0" y="5400"/>
                </a:lnTo>
                <a:close/>
              </a:path>
            </a:pathLst>
          </a:custGeom>
          <a:solidFill>
            <a:srgbClr val="FF0000"/>
          </a:solidFill>
          <a:ln w="25550" cap="flat" cmpd="sng">
            <a:solidFill>
              <a:srgbClr val="FF0000"/>
            </a:solidFill>
            <a:prstDash val="solid"/>
            <a:miter lim="524288"/>
            <a:headEnd type="none" w="sm" len="sm"/>
            <a:tailEnd type="none" w="sm" len="sm"/>
          </a:ln>
        </p:spPr>
        <p:txBody>
          <a:bodyPr spcFirstLastPara="1" wrap="square" lIns="90000" tIns="46800" rIns="90000" bIns="468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32" name="Google Shape;332;p36"/>
          <p:cNvPicPr preferRelativeResize="0"/>
          <p:nvPr/>
        </p:nvPicPr>
        <p:blipFill rotWithShape="1">
          <a:blip r:embed="rId5">
            <a:alphaModFix/>
          </a:blip>
          <a:srcRect/>
          <a:stretch/>
        </p:blipFill>
        <p:spPr>
          <a:xfrm>
            <a:off x="2638425" y="4133850"/>
            <a:ext cx="789384" cy="520303"/>
          </a:xfrm>
          <a:prstGeom prst="rect">
            <a:avLst/>
          </a:prstGeom>
          <a:noFill/>
          <a:ln>
            <a:noFill/>
          </a:ln>
        </p:spPr>
      </p:pic>
      <p:pic>
        <p:nvPicPr>
          <p:cNvPr id="333" name="Google Shape;333;p36"/>
          <p:cNvPicPr preferRelativeResize="0"/>
          <p:nvPr/>
        </p:nvPicPr>
        <p:blipFill rotWithShape="1">
          <a:blip r:embed="rId5">
            <a:alphaModFix/>
          </a:blip>
          <a:srcRect/>
          <a:stretch/>
        </p:blipFill>
        <p:spPr>
          <a:xfrm>
            <a:off x="6300787" y="3755231"/>
            <a:ext cx="789384" cy="520303"/>
          </a:xfrm>
          <a:prstGeom prst="rect">
            <a:avLst/>
          </a:prstGeom>
          <a:noFill/>
          <a:ln>
            <a:noFill/>
          </a:ln>
        </p:spPr>
      </p:pic>
      <p:sp>
        <p:nvSpPr>
          <p:cNvPr id="334" name="Google Shape;334;p36"/>
          <p:cNvSpPr/>
          <p:nvPr/>
        </p:nvSpPr>
        <p:spPr>
          <a:xfrm>
            <a:off x="684212" y="3706415"/>
            <a:ext cx="3167062" cy="1350169"/>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w="25550" cap="flat" cmpd="sng">
            <a:solidFill>
              <a:srgbClr val="000000"/>
            </a:solidFill>
            <a:prstDash val="solid"/>
            <a:miter lim="524288"/>
            <a:headEnd type="none" w="sm" len="sm"/>
            <a:tailEnd type="none" w="sm" len="sm"/>
          </a:ln>
        </p:spPr>
        <p:txBody>
          <a:bodyPr spcFirstLastPara="1" wrap="square" lIns="90000" tIns="46800" rIns="90000" bIns="468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5" name="Google Shape;335;p36"/>
          <p:cNvSpPr/>
          <p:nvPr/>
        </p:nvSpPr>
        <p:spPr>
          <a:xfrm>
            <a:off x="4067175" y="3327797"/>
            <a:ext cx="1535112" cy="300038"/>
          </a:xfrm>
          <a:custGeom>
            <a:avLst/>
            <a:gdLst/>
            <a:ahLst/>
            <a:cxnLst/>
            <a:rect l="l" t="t" r="r" b="b"/>
            <a:pathLst>
              <a:path w="21600" h="21600" extrusionOk="0">
                <a:moveTo>
                  <a:pt x="0" y="0"/>
                </a:moveTo>
                <a:lnTo>
                  <a:pt x="21600" y="0"/>
                </a:lnTo>
                <a:lnTo>
                  <a:pt x="21600" y="21600"/>
                </a:lnTo>
                <a:lnTo>
                  <a:pt x="0" y="21600"/>
                </a:lnTo>
                <a:lnTo>
                  <a:pt x="0" y="0"/>
                </a:lnTo>
                <a:close/>
              </a:path>
            </a:pathLst>
          </a:custGeom>
          <a:solidFill>
            <a:srgbClr val="FFFFFF"/>
          </a:solidFill>
          <a:ln w="25550" cap="flat" cmpd="sng">
            <a:solidFill>
              <a:srgbClr val="FFFFFF"/>
            </a:solidFill>
            <a:prstDash val="solid"/>
            <a:miter lim="524288"/>
            <a:headEnd type="none" w="sm" len="sm"/>
            <a:tailEnd type="none" w="sm" len="sm"/>
          </a:ln>
        </p:spPr>
        <p:txBody>
          <a:bodyPr spcFirstLastPara="1" wrap="square" lIns="90000" tIns="46800" rIns="90000" bIns="468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6" name="Google Shape;336;p36"/>
          <p:cNvSpPr/>
          <p:nvPr/>
        </p:nvSpPr>
        <p:spPr>
          <a:xfrm>
            <a:off x="2411412" y="1491853"/>
            <a:ext cx="1439862" cy="917972"/>
          </a:xfrm>
          <a:custGeom>
            <a:avLst/>
            <a:gdLst/>
            <a:ahLst/>
            <a:cxnLst/>
            <a:rect l="l" t="t" r="r" b="b"/>
            <a:pathLst>
              <a:path w="21600" h="21600" extrusionOk="0">
                <a:moveTo>
                  <a:pt x="10800" y="0"/>
                </a:moveTo>
                <a:lnTo>
                  <a:pt x="10800" y="-1"/>
                </a:lnTo>
                <a:cubicBezTo>
                  <a:pt x="4835" y="-1"/>
                  <a:pt x="-1" y="4835"/>
                  <a:pt x="-1" y="10799"/>
                </a:cubicBezTo>
                <a:cubicBezTo>
                  <a:pt x="0" y="16764"/>
                  <a:pt x="4835" y="21600"/>
                  <a:pt x="10800" y="21600"/>
                </a:cubicBezTo>
                <a:cubicBezTo>
                  <a:pt x="16764" y="21600"/>
                  <a:pt x="21600" y="16764"/>
                  <a:pt x="21600" y="10800"/>
                </a:cubicBezTo>
                <a:cubicBezTo>
                  <a:pt x="21600" y="4835"/>
                  <a:pt x="16764" y="0"/>
                  <a:pt x="10800" y="0"/>
                </a:cubicBezTo>
                <a:close/>
              </a:path>
            </a:pathLst>
          </a:custGeom>
          <a:noFill/>
          <a:ln w="25550" cap="flat" cmpd="sng">
            <a:solidFill>
              <a:srgbClr val="FF0000"/>
            </a:solidFill>
            <a:prstDash val="solid"/>
            <a:miter lim="524288"/>
            <a:headEnd type="none" w="sm" len="sm"/>
            <a:tailEnd type="none" w="sm" len="sm"/>
          </a:ln>
        </p:spPr>
        <p:txBody>
          <a:bodyPr spcFirstLastPara="1" wrap="square" lIns="90000" tIns="46800" rIns="90000" bIns="468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7" name="Google Shape;337;p36"/>
          <p:cNvSpPr/>
          <p:nvPr/>
        </p:nvSpPr>
        <p:spPr>
          <a:xfrm>
            <a:off x="5913437" y="2260996"/>
            <a:ext cx="1439862" cy="917972"/>
          </a:xfrm>
          <a:custGeom>
            <a:avLst/>
            <a:gdLst/>
            <a:ahLst/>
            <a:cxnLst/>
            <a:rect l="l" t="t" r="r" b="b"/>
            <a:pathLst>
              <a:path w="21600" h="21600" extrusionOk="0">
                <a:moveTo>
                  <a:pt x="10800" y="0"/>
                </a:moveTo>
                <a:lnTo>
                  <a:pt x="10800" y="-1"/>
                </a:lnTo>
                <a:cubicBezTo>
                  <a:pt x="4835" y="-1"/>
                  <a:pt x="-1" y="4835"/>
                  <a:pt x="-1" y="10799"/>
                </a:cubicBezTo>
                <a:cubicBezTo>
                  <a:pt x="0" y="16764"/>
                  <a:pt x="4835" y="21600"/>
                  <a:pt x="10800" y="21600"/>
                </a:cubicBezTo>
                <a:cubicBezTo>
                  <a:pt x="16764" y="21600"/>
                  <a:pt x="21600" y="16764"/>
                  <a:pt x="21600" y="10800"/>
                </a:cubicBezTo>
                <a:cubicBezTo>
                  <a:pt x="21600" y="4835"/>
                  <a:pt x="16764" y="0"/>
                  <a:pt x="10800" y="0"/>
                </a:cubicBezTo>
                <a:close/>
              </a:path>
            </a:pathLst>
          </a:custGeom>
          <a:noFill/>
          <a:ln w="25550" cap="flat" cmpd="sng">
            <a:solidFill>
              <a:srgbClr val="FF0000"/>
            </a:solidFill>
            <a:prstDash val="solid"/>
            <a:miter lim="524288"/>
            <a:headEnd type="none" w="sm" len="sm"/>
            <a:tailEnd type="none" w="sm" len="sm"/>
          </a:ln>
        </p:spPr>
        <p:txBody>
          <a:bodyPr spcFirstLastPara="1" wrap="square" lIns="90000" tIns="46800" rIns="90000" bIns="468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38" name="Google Shape;338;p36"/>
          <p:cNvPicPr preferRelativeResize="0"/>
          <p:nvPr/>
        </p:nvPicPr>
        <p:blipFill rotWithShape="1">
          <a:blip r:embed="rId6">
            <a:alphaModFix/>
          </a:blip>
          <a:srcRect/>
          <a:stretch/>
        </p:blipFill>
        <p:spPr>
          <a:xfrm>
            <a:off x="762901" y="3851671"/>
            <a:ext cx="1062723" cy="1009650"/>
          </a:xfrm>
          <a:prstGeom prst="rect">
            <a:avLst/>
          </a:prstGeom>
          <a:noFill/>
          <a:ln>
            <a:noFill/>
          </a:ln>
        </p:spPr>
      </p:pic>
      <p:pic>
        <p:nvPicPr>
          <p:cNvPr id="339" name="Google Shape;339;p36"/>
          <p:cNvPicPr preferRelativeResize="0"/>
          <p:nvPr/>
        </p:nvPicPr>
        <p:blipFill rotWithShape="1">
          <a:blip r:embed="rId7">
            <a:alphaModFix/>
          </a:blip>
          <a:srcRect/>
          <a:stretch/>
        </p:blipFill>
        <p:spPr>
          <a:xfrm>
            <a:off x="2638425" y="3895128"/>
            <a:ext cx="996554" cy="996554"/>
          </a:xfrm>
          <a:prstGeom prst="rect">
            <a:avLst/>
          </a:prstGeom>
          <a:noFill/>
          <a:ln>
            <a:noFill/>
          </a:ln>
        </p:spPr>
      </p:pic>
      <p:pic>
        <p:nvPicPr>
          <p:cNvPr id="340" name="Google Shape;340;p36"/>
          <p:cNvPicPr preferRelativeResize="0"/>
          <p:nvPr/>
        </p:nvPicPr>
        <p:blipFill rotWithShape="1">
          <a:blip r:embed="rId7">
            <a:alphaModFix/>
          </a:blip>
          <a:srcRect/>
          <a:stretch/>
        </p:blipFill>
        <p:spPr>
          <a:xfrm>
            <a:off x="6300587" y="3706415"/>
            <a:ext cx="996554" cy="99655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3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3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2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3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3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3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37"/>
          <p:cNvSpPr txBox="1"/>
          <p:nvPr/>
        </p:nvSpPr>
        <p:spPr>
          <a:xfrm>
            <a:off x="4235294" y="2279689"/>
            <a:ext cx="1463100" cy="416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Arial"/>
                <a:ea typeface="Arial"/>
                <a:cs typeface="Arial"/>
                <a:sym typeface="Arial"/>
              </a:rPr>
              <a:t>Bekracht</a:t>
            </a:r>
            <a:endParaRPr sz="1800" b="0" i="0" u="none" strike="noStrike" cap="none">
              <a:solidFill>
                <a:srgbClr val="000000"/>
              </a:solidFill>
              <a:latin typeface="Arial"/>
              <a:ea typeface="Arial"/>
              <a:cs typeface="Arial"/>
              <a:sym typeface="Arial"/>
            </a:endParaRPr>
          </a:p>
        </p:txBody>
      </p:sp>
      <p:sp>
        <p:nvSpPr>
          <p:cNvPr id="348" name="Google Shape;348;p37"/>
          <p:cNvSpPr/>
          <p:nvPr/>
        </p:nvSpPr>
        <p:spPr>
          <a:xfrm>
            <a:off x="134051" y="753475"/>
            <a:ext cx="3633374" cy="558846"/>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1425" tIns="45700" rIns="91425" bIns="45700" anchor="t" anchorCtr="0">
            <a:noAutofit/>
          </a:bodyPr>
          <a:lstStyle/>
          <a:p>
            <a:pPr marL="0" marR="0" lvl="0" indent="0" algn="l" rtl="0">
              <a:lnSpc>
                <a:spcPct val="90000"/>
              </a:lnSpc>
              <a:spcBef>
                <a:spcPts val="700"/>
              </a:spcBef>
              <a:spcAft>
                <a:spcPts val="0"/>
              </a:spcAft>
              <a:buClr>
                <a:srgbClr val="000000"/>
              </a:buClr>
              <a:buSzPts val="2800"/>
              <a:buFont typeface="Times New Roman"/>
              <a:buNone/>
            </a:pPr>
            <a:r>
              <a:rPr lang="en" sz="1800" b="0" i="0" u="none" strike="noStrike" cap="none">
                <a:solidFill>
                  <a:srgbClr val="000000"/>
                </a:solidFill>
                <a:latin typeface="Arial"/>
                <a:ea typeface="Arial"/>
                <a:cs typeface="Arial"/>
                <a:sym typeface="Arial"/>
              </a:rPr>
              <a:t>               R-Sr Contingentie		               	</a:t>
            </a:r>
            <a:endParaRPr sz="1800" b="0" i="0" u="none" strike="noStrike" cap="none">
              <a:solidFill>
                <a:srgbClr val="000000"/>
              </a:solidFill>
              <a:latin typeface="Arial"/>
              <a:ea typeface="Arial"/>
              <a:cs typeface="Arial"/>
              <a:sym typeface="Arial"/>
            </a:endParaRPr>
          </a:p>
        </p:txBody>
      </p:sp>
      <p:grpSp>
        <p:nvGrpSpPr>
          <p:cNvPr id="349" name="Google Shape;349;p37"/>
          <p:cNvGrpSpPr/>
          <p:nvPr/>
        </p:nvGrpSpPr>
        <p:grpSpPr>
          <a:xfrm>
            <a:off x="123425" y="753475"/>
            <a:ext cx="8427725" cy="3444575"/>
            <a:chOff x="123425" y="753475"/>
            <a:chExt cx="8427725" cy="3444575"/>
          </a:xfrm>
        </p:grpSpPr>
        <p:cxnSp>
          <p:nvCxnSpPr>
            <p:cNvPr id="350" name="Google Shape;350;p37"/>
            <p:cNvCxnSpPr/>
            <p:nvPr/>
          </p:nvCxnSpPr>
          <p:spPr>
            <a:xfrm>
              <a:off x="8530175" y="769050"/>
              <a:ext cx="15600" cy="3412500"/>
            </a:xfrm>
            <a:prstGeom prst="straightConnector1">
              <a:avLst/>
            </a:prstGeom>
            <a:noFill/>
            <a:ln w="9525" cap="flat" cmpd="sng">
              <a:solidFill>
                <a:srgbClr val="000000"/>
              </a:solidFill>
              <a:prstDash val="solid"/>
              <a:miter lim="800000"/>
              <a:headEnd type="none" w="sm" len="sm"/>
              <a:tailEnd type="none" w="sm" len="sm"/>
            </a:ln>
          </p:spPr>
        </p:cxnSp>
        <p:grpSp>
          <p:nvGrpSpPr>
            <p:cNvPr id="351" name="Google Shape;351;p37"/>
            <p:cNvGrpSpPr/>
            <p:nvPr/>
          </p:nvGrpSpPr>
          <p:grpSpPr>
            <a:xfrm>
              <a:off x="123425" y="753475"/>
              <a:ext cx="8427725" cy="3444575"/>
              <a:chOff x="123425" y="753475"/>
              <a:chExt cx="8427725" cy="3444575"/>
            </a:xfrm>
          </p:grpSpPr>
          <p:cxnSp>
            <p:nvCxnSpPr>
              <p:cNvPr id="352" name="Google Shape;352;p37"/>
              <p:cNvCxnSpPr/>
              <p:nvPr/>
            </p:nvCxnSpPr>
            <p:spPr>
              <a:xfrm>
                <a:off x="127000" y="754950"/>
                <a:ext cx="8417100" cy="7200"/>
              </a:xfrm>
              <a:prstGeom prst="straightConnector1">
                <a:avLst/>
              </a:prstGeom>
              <a:noFill/>
              <a:ln w="9525" cap="flat" cmpd="sng">
                <a:solidFill>
                  <a:srgbClr val="000000"/>
                </a:solidFill>
                <a:prstDash val="solid"/>
                <a:miter lim="800000"/>
                <a:headEnd type="none" w="sm" len="sm"/>
                <a:tailEnd type="none" w="sm" len="sm"/>
              </a:ln>
            </p:spPr>
          </p:cxnSp>
          <p:cxnSp>
            <p:nvCxnSpPr>
              <p:cNvPr id="353" name="Google Shape;353;p37"/>
              <p:cNvCxnSpPr/>
              <p:nvPr/>
            </p:nvCxnSpPr>
            <p:spPr>
              <a:xfrm rot="10800000" flipH="1">
                <a:off x="134050" y="1305425"/>
                <a:ext cx="8417100" cy="6900"/>
              </a:xfrm>
              <a:prstGeom prst="straightConnector1">
                <a:avLst/>
              </a:prstGeom>
              <a:noFill/>
              <a:ln w="9525" cap="flat" cmpd="sng">
                <a:solidFill>
                  <a:srgbClr val="000000"/>
                </a:solidFill>
                <a:prstDash val="solid"/>
                <a:miter lim="800000"/>
                <a:headEnd type="none" w="sm" len="sm"/>
                <a:tailEnd type="none" w="sm" len="sm"/>
              </a:ln>
            </p:spPr>
          </p:cxnSp>
          <p:cxnSp>
            <p:nvCxnSpPr>
              <p:cNvPr id="354" name="Google Shape;354;p37"/>
              <p:cNvCxnSpPr/>
              <p:nvPr/>
            </p:nvCxnSpPr>
            <p:spPr>
              <a:xfrm rot="10800000" flipH="1">
                <a:off x="162400" y="2843475"/>
                <a:ext cx="8375100" cy="2100"/>
              </a:xfrm>
              <a:prstGeom prst="straightConnector1">
                <a:avLst/>
              </a:prstGeom>
              <a:noFill/>
              <a:ln w="9525" cap="flat" cmpd="sng">
                <a:solidFill>
                  <a:srgbClr val="000000"/>
                </a:solidFill>
                <a:prstDash val="solid"/>
                <a:miter lim="800000"/>
                <a:headEnd type="none" w="sm" len="sm"/>
                <a:tailEnd type="none" w="sm" len="sm"/>
              </a:ln>
            </p:spPr>
          </p:cxnSp>
          <p:cxnSp>
            <p:nvCxnSpPr>
              <p:cNvPr id="355" name="Google Shape;355;p37"/>
              <p:cNvCxnSpPr/>
              <p:nvPr/>
            </p:nvCxnSpPr>
            <p:spPr>
              <a:xfrm rot="10800000" flipH="1">
                <a:off x="155225" y="4183950"/>
                <a:ext cx="8389200" cy="14100"/>
              </a:xfrm>
              <a:prstGeom prst="straightConnector1">
                <a:avLst/>
              </a:prstGeom>
              <a:noFill/>
              <a:ln w="9525" cap="flat" cmpd="sng">
                <a:solidFill>
                  <a:srgbClr val="000000"/>
                </a:solidFill>
                <a:prstDash val="solid"/>
                <a:miter lim="800000"/>
                <a:headEnd type="none" w="sm" len="sm"/>
                <a:tailEnd type="none" w="sm" len="sm"/>
              </a:ln>
            </p:spPr>
          </p:cxnSp>
          <p:cxnSp>
            <p:nvCxnSpPr>
              <p:cNvPr id="356" name="Google Shape;356;p37"/>
              <p:cNvCxnSpPr/>
              <p:nvPr/>
            </p:nvCxnSpPr>
            <p:spPr>
              <a:xfrm>
                <a:off x="3795900" y="769050"/>
                <a:ext cx="14100" cy="3429000"/>
              </a:xfrm>
              <a:prstGeom prst="straightConnector1">
                <a:avLst/>
              </a:prstGeom>
              <a:noFill/>
              <a:ln w="9525" cap="flat" cmpd="sng">
                <a:solidFill>
                  <a:srgbClr val="000000"/>
                </a:solidFill>
                <a:prstDash val="solid"/>
                <a:miter lim="800000"/>
                <a:headEnd type="none" w="sm" len="sm"/>
                <a:tailEnd type="none" w="sm" len="sm"/>
              </a:ln>
            </p:spPr>
          </p:cxnSp>
          <p:cxnSp>
            <p:nvCxnSpPr>
              <p:cNvPr id="357" name="Google Shape;357;p37"/>
              <p:cNvCxnSpPr/>
              <p:nvPr/>
            </p:nvCxnSpPr>
            <p:spPr>
              <a:xfrm>
                <a:off x="6519325" y="1298225"/>
                <a:ext cx="4200" cy="2899800"/>
              </a:xfrm>
              <a:prstGeom prst="straightConnector1">
                <a:avLst/>
              </a:prstGeom>
              <a:noFill/>
              <a:ln w="9525" cap="flat" cmpd="sng">
                <a:solidFill>
                  <a:srgbClr val="000000"/>
                </a:solidFill>
                <a:prstDash val="solid"/>
                <a:miter lim="800000"/>
                <a:headEnd type="none" w="sm" len="sm"/>
                <a:tailEnd type="none" w="sm" len="sm"/>
              </a:ln>
            </p:spPr>
          </p:cxnSp>
          <p:cxnSp>
            <p:nvCxnSpPr>
              <p:cNvPr id="358" name="Google Shape;358;p37"/>
              <p:cNvCxnSpPr/>
              <p:nvPr/>
            </p:nvCxnSpPr>
            <p:spPr>
              <a:xfrm>
                <a:off x="123425" y="753475"/>
                <a:ext cx="10500" cy="3430500"/>
              </a:xfrm>
              <a:prstGeom prst="straightConnector1">
                <a:avLst/>
              </a:prstGeom>
              <a:noFill/>
              <a:ln w="9525" cap="flat" cmpd="sng">
                <a:solidFill>
                  <a:srgbClr val="000000"/>
                </a:solidFill>
                <a:prstDash val="solid"/>
                <a:miter lim="800000"/>
                <a:headEnd type="none" w="sm" len="sm"/>
                <a:tailEnd type="none" w="sm" len="sm"/>
              </a:ln>
            </p:spPr>
          </p:cxnSp>
        </p:grpSp>
      </p:grpSp>
      <p:sp>
        <p:nvSpPr>
          <p:cNvPr id="359" name="Google Shape;359;p37"/>
          <p:cNvSpPr txBox="1"/>
          <p:nvPr/>
        </p:nvSpPr>
        <p:spPr>
          <a:xfrm>
            <a:off x="141000" y="176400"/>
            <a:ext cx="8389200" cy="482100"/>
          </a:xfrm>
          <a:prstGeom prst="rect">
            <a:avLst/>
          </a:prstGeom>
          <a:noFill/>
          <a:ln>
            <a:noFill/>
          </a:ln>
        </p:spPr>
        <p:txBody>
          <a:bodyPr spcFirstLastPara="1" wrap="square" lIns="91425" tIns="91425" rIns="91425" bIns="91425" anchor="t" anchorCtr="0">
            <a:noAutofit/>
          </a:bodyPr>
          <a:lstStyle/>
          <a:p>
            <a:pPr marL="608012" marR="0" lvl="0" indent="-608012" algn="ctr" rtl="0">
              <a:lnSpc>
                <a:spcPct val="90000"/>
              </a:lnSpc>
              <a:spcBef>
                <a:spcPts val="0"/>
              </a:spcBef>
              <a:spcAft>
                <a:spcPts val="0"/>
              </a:spcAft>
              <a:buClr>
                <a:srgbClr val="000000"/>
              </a:buClr>
              <a:buSzPts val="1800"/>
              <a:buFont typeface="Arial"/>
              <a:buNone/>
            </a:pPr>
            <a:r>
              <a:rPr lang="en" sz="1800" b="0" i="0" u="none" strike="noStrike" cap="none">
                <a:solidFill>
                  <a:schemeClr val="dk1"/>
                </a:solidFill>
                <a:latin typeface="Arial"/>
                <a:ea typeface="Arial"/>
                <a:cs typeface="Arial"/>
                <a:sym typeface="Arial"/>
              </a:rPr>
              <a:t>Vier verschillende soorten</a:t>
            </a:r>
            <a:r>
              <a:rPr lang="en" sz="1800" b="1" i="0" u="none" strike="noStrike" cap="none">
                <a:solidFill>
                  <a:schemeClr val="dk1"/>
                </a:solidFill>
                <a:latin typeface="Arial"/>
                <a:ea typeface="Arial"/>
                <a:cs typeface="Arial"/>
                <a:sym typeface="Arial"/>
              </a:rPr>
              <a:t> </a:t>
            </a:r>
            <a:r>
              <a:rPr lang="en" sz="1800" b="0" i="0" u="none" strike="noStrike" cap="none">
                <a:solidFill>
                  <a:schemeClr val="dk1"/>
                </a:solidFill>
                <a:latin typeface="Arial"/>
                <a:ea typeface="Arial"/>
                <a:cs typeface="Arial"/>
                <a:sym typeface="Arial"/>
              </a:rPr>
              <a:t>contingenties</a:t>
            </a:r>
            <a:endParaRPr sz="1800" b="0" i="0" u="none" strike="noStrike" cap="none">
              <a:solidFill>
                <a:srgbClr val="000000"/>
              </a:solidFill>
              <a:latin typeface="Arial"/>
              <a:ea typeface="Arial"/>
              <a:cs typeface="Arial"/>
              <a:sym typeface="Arial"/>
            </a:endParaRPr>
          </a:p>
        </p:txBody>
      </p:sp>
      <p:sp>
        <p:nvSpPr>
          <p:cNvPr id="360" name="Google Shape;360;p37"/>
          <p:cNvSpPr txBox="1"/>
          <p:nvPr/>
        </p:nvSpPr>
        <p:spPr>
          <a:xfrm>
            <a:off x="4441625" y="3692725"/>
            <a:ext cx="1111500" cy="416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Arial"/>
                <a:ea typeface="Arial"/>
                <a:cs typeface="Arial"/>
                <a:sym typeface="Arial"/>
              </a:rPr>
              <a:t>Straf</a:t>
            </a:r>
            <a:endParaRPr sz="1800" b="0" i="0" u="none" strike="noStrike" cap="none">
              <a:solidFill>
                <a:srgbClr val="000000"/>
              </a:solidFill>
              <a:latin typeface="Arial"/>
              <a:ea typeface="Arial"/>
              <a:cs typeface="Arial"/>
              <a:sym typeface="Arial"/>
            </a:endParaRPr>
          </a:p>
        </p:txBody>
      </p:sp>
      <p:sp>
        <p:nvSpPr>
          <p:cNvPr id="361" name="Google Shape;361;p37"/>
          <p:cNvSpPr txBox="1"/>
          <p:nvPr/>
        </p:nvSpPr>
        <p:spPr>
          <a:xfrm>
            <a:off x="6799100" y="2218975"/>
            <a:ext cx="1111500" cy="416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Arial"/>
                <a:ea typeface="Arial"/>
                <a:cs typeface="Arial"/>
                <a:sym typeface="Arial"/>
              </a:rPr>
              <a:t>Straf</a:t>
            </a:r>
            <a:endParaRPr sz="1800" b="0" i="0" u="none" strike="noStrike" cap="none">
              <a:solidFill>
                <a:srgbClr val="000000"/>
              </a:solidFill>
              <a:latin typeface="Arial"/>
              <a:ea typeface="Arial"/>
              <a:cs typeface="Arial"/>
              <a:sym typeface="Arial"/>
            </a:endParaRPr>
          </a:p>
        </p:txBody>
      </p:sp>
      <p:sp>
        <p:nvSpPr>
          <p:cNvPr id="362" name="Google Shape;362;p37"/>
          <p:cNvSpPr txBox="1"/>
          <p:nvPr/>
        </p:nvSpPr>
        <p:spPr>
          <a:xfrm>
            <a:off x="6762325" y="3645100"/>
            <a:ext cx="1507500" cy="416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800" b="0" i="0" u="none" strike="noStrike" cap="none">
                <a:solidFill>
                  <a:schemeClr val="dk1"/>
                </a:solidFill>
                <a:latin typeface="Arial"/>
                <a:ea typeface="Arial"/>
                <a:cs typeface="Arial"/>
                <a:sym typeface="Arial"/>
              </a:rPr>
              <a:t>Bekracht</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3" name="Google Shape;363;p37"/>
          <p:cNvSpPr/>
          <p:nvPr/>
        </p:nvSpPr>
        <p:spPr>
          <a:xfrm>
            <a:off x="5909600" y="2367463"/>
            <a:ext cx="175200" cy="268200"/>
          </a:xfrm>
          <a:prstGeom prst="up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 name="Google Shape;364;p37"/>
          <p:cNvSpPr/>
          <p:nvPr/>
        </p:nvSpPr>
        <p:spPr>
          <a:xfrm>
            <a:off x="8192775" y="3728863"/>
            <a:ext cx="175200" cy="268200"/>
          </a:xfrm>
          <a:prstGeom prst="up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 name="Google Shape;365;p37"/>
          <p:cNvSpPr/>
          <p:nvPr/>
        </p:nvSpPr>
        <p:spPr>
          <a:xfrm>
            <a:off x="8072800" y="2337643"/>
            <a:ext cx="175200" cy="268200"/>
          </a:xfrm>
          <a:prstGeom prst="down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 name="Google Shape;366;p37"/>
          <p:cNvSpPr/>
          <p:nvPr/>
        </p:nvSpPr>
        <p:spPr>
          <a:xfrm>
            <a:off x="5890025" y="3766963"/>
            <a:ext cx="175200" cy="268200"/>
          </a:xfrm>
          <a:prstGeom prst="down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67" name="Google Shape;367;p37"/>
          <p:cNvGrpSpPr/>
          <p:nvPr/>
        </p:nvGrpSpPr>
        <p:grpSpPr>
          <a:xfrm>
            <a:off x="192750" y="1383775"/>
            <a:ext cx="3297932" cy="1032025"/>
            <a:chOff x="192750" y="1383775"/>
            <a:chExt cx="3297932" cy="1032025"/>
          </a:xfrm>
        </p:grpSpPr>
        <p:cxnSp>
          <p:nvCxnSpPr>
            <p:cNvPr id="368" name="Google Shape;368;p37"/>
            <p:cNvCxnSpPr/>
            <p:nvPr/>
          </p:nvCxnSpPr>
          <p:spPr>
            <a:xfrm>
              <a:off x="1262435" y="2220197"/>
              <a:ext cx="512400" cy="600"/>
            </a:xfrm>
            <a:prstGeom prst="straightConnector1">
              <a:avLst/>
            </a:prstGeom>
            <a:noFill/>
            <a:ln w="54000" cap="flat" cmpd="sng">
              <a:solidFill>
                <a:srgbClr val="FF0000"/>
              </a:solidFill>
              <a:prstDash val="solid"/>
              <a:miter lim="800000"/>
              <a:headEnd type="none" w="sm" len="sm"/>
              <a:tailEnd type="stealth" w="med" len="med"/>
            </a:ln>
          </p:spPr>
        </p:cxnSp>
        <p:sp>
          <p:nvSpPr>
            <p:cNvPr id="369" name="Google Shape;369;p37"/>
            <p:cNvSpPr txBox="1"/>
            <p:nvPr/>
          </p:nvSpPr>
          <p:spPr>
            <a:xfrm>
              <a:off x="192750" y="1383775"/>
              <a:ext cx="939000" cy="416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Arial"/>
                  <a:ea typeface="Arial"/>
                  <a:cs typeface="Arial"/>
                  <a:sym typeface="Arial"/>
                </a:rPr>
                <a:t>Positief </a:t>
              </a:r>
              <a:endParaRPr sz="1800" b="0" i="0" u="none" strike="noStrike" cap="none">
                <a:solidFill>
                  <a:srgbClr val="000000"/>
                </a:solidFill>
                <a:latin typeface="Arial"/>
                <a:ea typeface="Arial"/>
                <a:cs typeface="Arial"/>
                <a:sym typeface="Arial"/>
              </a:endParaRPr>
            </a:p>
          </p:txBody>
        </p:sp>
        <p:sp>
          <p:nvSpPr>
            <p:cNvPr id="370" name="Google Shape;370;p37"/>
            <p:cNvSpPr/>
            <p:nvPr/>
          </p:nvSpPr>
          <p:spPr>
            <a:xfrm>
              <a:off x="1893770" y="2015690"/>
              <a:ext cx="1596912"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0" i="0" u="none" strike="noStrike" cap="none">
                  <a:solidFill>
                    <a:srgbClr val="000000"/>
                  </a:solidFill>
                  <a:latin typeface="Arial"/>
                  <a:ea typeface="Arial"/>
                  <a:cs typeface="Arial"/>
                  <a:sym typeface="Arial"/>
                </a:rPr>
                <a:t>Sr aanwezig</a:t>
              </a:r>
              <a:endParaRPr/>
            </a:p>
          </p:txBody>
        </p:sp>
        <p:sp>
          <p:nvSpPr>
            <p:cNvPr id="371" name="Google Shape;371;p37"/>
            <p:cNvSpPr/>
            <p:nvPr/>
          </p:nvSpPr>
          <p:spPr>
            <a:xfrm>
              <a:off x="721909" y="2015690"/>
              <a:ext cx="370614"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0" i="0" u="none" strike="noStrike" cap="none">
                  <a:solidFill>
                    <a:srgbClr val="000000"/>
                  </a:solidFill>
                  <a:latin typeface="Arial"/>
                  <a:ea typeface="Arial"/>
                  <a:cs typeface="Arial"/>
                  <a:sym typeface="Arial"/>
                </a:rPr>
                <a:t>R</a:t>
              </a:r>
              <a:endParaRPr sz="2000" b="0" i="0" u="none" strike="noStrike" cap="none">
                <a:solidFill>
                  <a:srgbClr val="000000"/>
                </a:solidFill>
                <a:latin typeface="Arial"/>
                <a:ea typeface="Arial"/>
                <a:cs typeface="Arial"/>
                <a:sym typeface="Arial"/>
              </a:endParaRPr>
            </a:p>
          </p:txBody>
        </p:sp>
      </p:grpSp>
      <p:grpSp>
        <p:nvGrpSpPr>
          <p:cNvPr id="372" name="Google Shape;372;p37"/>
          <p:cNvGrpSpPr/>
          <p:nvPr/>
        </p:nvGrpSpPr>
        <p:grpSpPr>
          <a:xfrm>
            <a:off x="154125" y="2926550"/>
            <a:ext cx="3188029" cy="983348"/>
            <a:chOff x="154125" y="2926550"/>
            <a:chExt cx="3188029" cy="983348"/>
          </a:xfrm>
        </p:grpSpPr>
        <p:cxnSp>
          <p:nvCxnSpPr>
            <p:cNvPr id="373" name="Google Shape;373;p37"/>
            <p:cNvCxnSpPr/>
            <p:nvPr/>
          </p:nvCxnSpPr>
          <p:spPr>
            <a:xfrm>
              <a:off x="1244571" y="3727509"/>
              <a:ext cx="446100" cy="1200"/>
            </a:xfrm>
            <a:prstGeom prst="straightConnector1">
              <a:avLst/>
            </a:prstGeom>
            <a:noFill/>
            <a:ln w="54000" cap="flat" cmpd="sng">
              <a:solidFill>
                <a:srgbClr val="FF0000"/>
              </a:solidFill>
              <a:prstDash val="solid"/>
              <a:miter lim="800000"/>
              <a:headEnd type="none" w="sm" len="sm"/>
              <a:tailEnd type="stealth" w="med" len="med"/>
            </a:ln>
          </p:spPr>
        </p:cxnSp>
        <p:sp>
          <p:nvSpPr>
            <p:cNvPr id="374" name="Google Shape;374;p37"/>
            <p:cNvSpPr txBox="1"/>
            <p:nvPr/>
          </p:nvSpPr>
          <p:spPr>
            <a:xfrm>
              <a:off x="154125" y="2926550"/>
              <a:ext cx="1111500" cy="416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Arial"/>
                  <a:ea typeface="Arial"/>
                  <a:cs typeface="Arial"/>
                  <a:sym typeface="Arial"/>
                </a:rPr>
                <a:t>Negatief</a:t>
              </a:r>
              <a:endParaRPr sz="1800" b="0" i="0" u="none" strike="noStrike" cap="none">
                <a:solidFill>
                  <a:srgbClr val="000000"/>
                </a:solidFill>
                <a:latin typeface="Arial"/>
                <a:ea typeface="Arial"/>
                <a:cs typeface="Arial"/>
                <a:sym typeface="Arial"/>
              </a:endParaRPr>
            </a:p>
          </p:txBody>
        </p:sp>
        <p:sp>
          <p:nvSpPr>
            <p:cNvPr id="375" name="Google Shape;375;p37"/>
            <p:cNvSpPr/>
            <p:nvPr/>
          </p:nvSpPr>
          <p:spPr>
            <a:xfrm>
              <a:off x="1960044" y="3455843"/>
              <a:ext cx="1382110"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0" i="0" u="none" strike="noStrike" cap="none">
                  <a:solidFill>
                    <a:srgbClr val="000000"/>
                  </a:solidFill>
                  <a:latin typeface="Arial"/>
                  <a:ea typeface="Arial"/>
                  <a:cs typeface="Arial"/>
                  <a:sym typeface="Arial"/>
                </a:rPr>
                <a:t>Sr afwezig</a:t>
              </a:r>
              <a:endParaRPr sz="2000" b="0" i="0" u="none" strike="noStrike" cap="none">
                <a:solidFill>
                  <a:srgbClr val="000000"/>
                </a:solidFill>
                <a:latin typeface="Arial"/>
                <a:ea typeface="Arial"/>
                <a:cs typeface="Arial"/>
                <a:sym typeface="Arial"/>
              </a:endParaRPr>
            </a:p>
          </p:txBody>
        </p:sp>
        <p:sp>
          <p:nvSpPr>
            <p:cNvPr id="376" name="Google Shape;376;p37"/>
            <p:cNvSpPr/>
            <p:nvPr/>
          </p:nvSpPr>
          <p:spPr>
            <a:xfrm>
              <a:off x="727018" y="3509788"/>
              <a:ext cx="370614"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0" i="0" u="none" strike="noStrike" cap="none">
                  <a:solidFill>
                    <a:srgbClr val="000000"/>
                  </a:solidFill>
                  <a:latin typeface="Arial"/>
                  <a:ea typeface="Arial"/>
                  <a:cs typeface="Arial"/>
                  <a:sym typeface="Arial"/>
                </a:rPr>
                <a:t>R</a:t>
              </a:r>
              <a:endParaRPr sz="2000" b="0" i="0" u="none" strike="noStrike" cap="none">
                <a:solidFill>
                  <a:srgbClr val="000000"/>
                </a:solidFill>
                <a:latin typeface="Arial"/>
                <a:ea typeface="Arial"/>
                <a:cs typeface="Arial"/>
                <a:sym typeface="Arial"/>
              </a:endParaRPr>
            </a:p>
          </p:txBody>
        </p:sp>
      </p:grpSp>
      <p:grpSp>
        <p:nvGrpSpPr>
          <p:cNvPr id="377" name="Google Shape;377;p37"/>
          <p:cNvGrpSpPr/>
          <p:nvPr/>
        </p:nvGrpSpPr>
        <p:grpSpPr>
          <a:xfrm>
            <a:off x="6799088" y="1710924"/>
            <a:ext cx="1658061" cy="530410"/>
            <a:chOff x="6799088" y="1557816"/>
            <a:chExt cx="1658061" cy="530410"/>
          </a:xfrm>
        </p:grpSpPr>
        <p:sp>
          <p:nvSpPr>
            <p:cNvPr id="378" name="Google Shape;378;p37"/>
            <p:cNvSpPr txBox="1"/>
            <p:nvPr/>
          </p:nvSpPr>
          <p:spPr>
            <a:xfrm>
              <a:off x="6799088" y="1594463"/>
              <a:ext cx="1111500" cy="416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Arial"/>
                  <a:ea typeface="Arial"/>
                  <a:cs typeface="Arial"/>
                  <a:sym typeface="Arial"/>
                </a:rPr>
                <a:t>Negatief</a:t>
              </a:r>
              <a:endParaRPr sz="1800" b="0" i="0" u="none" strike="noStrike" cap="none">
                <a:solidFill>
                  <a:srgbClr val="000000"/>
                </a:solidFill>
                <a:latin typeface="Arial"/>
                <a:ea typeface="Arial"/>
                <a:cs typeface="Arial"/>
                <a:sym typeface="Arial"/>
              </a:endParaRPr>
            </a:p>
          </p:txBody>
        </p:sp>
        <p:pic>
          <p:nvPicPr>
            <p:cNvPr id="379" name="Google Shape;379;p37" descr="Front+punch Stock Vectors, Images &amp; Vector Art | Shutterstock"/>
            <p:cNvPicPr preferRelativeResize="0"/>
            <p:nvPr/>
          </p:nvPicPr>
          <p:blipFill rotWithShape="1">
            <a:blip r:embed="rId3">
              <a:alphaModFix/>
            </a:blip>
            <a:srcRect l="7312" t="4047" r="4300" b="14881"/>
            <a:stretch/>
          </p:blipFill>
          <p:spPr>
            <a:xfrm>
              <a:off x="7816919" y="1557816"/>
              <a:ext cx="640231" cy="530410"/>
            </a:xfrm>
            <a:prstGeom prst="rect">
              <a:avLst/>
            </a:prstGeom>
            <a:noFill/>
            <a:ln>
              <a:noFill/>
            </a:ln>
          </p:spPr>
        </p:pic>
      </p:grpSp>
      <p:sp>
        <p:nvSpPr>
          <p:cNvPr id="380" name="Google Shape;380;p37"/>
          <p:cNvSpPr/>
          <p:nvPr/>
        </p:nvSpPr>
        <p:spPr>
          <a:xfrm>
            <a:off x="3896170" y="845719"/>
            <a:ext cx="4647930" cy="36933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1800" b="0" i="0" u="none" strike="noStrike" cap="none">
                <a:solidFill>
                  <a:srgbClr val="000000"/>
                </a:solidFill>
                <a:latin typeface="Arial"/>
                <a:ea typeface="Arial"/>
                <a:cs typeface="Arial"/>
                <a:sym typeface="Arial"/>
              </a:rPr>
              <a:t>Valentie Sr</a:t>
            </a:r>
            <a:endParaRPr sz="1800" b="0" i="0" u="none" strike="noStrike" cap="none">
              <a:solidFill>
                <a:srgbClr val="000000"/>
              </a:solidFill>
              <a:latin typeface="Arial"/>
              <a:ea typeface="Arial"/>
              <a:cs typeface="Arial"/>
              <a:sym typeface="Arial"/>
            </a:endParaRPr>
          </a:p>
        </p:txBody>
      </p:sp>
      <p:pic>
        <p:nvPicPr>
          <p:cNvPr id="381" name="Google Shape;381;p37"/>
          <p:cNvPicPr preferRelativeResize="0"/>
          <p:nvPr/>
        </p:nvPicPr>
        <p:blipFill rotWithShape="1">
          <a:blip r:embed="rId4">
            <a:alphaModFix/>
          </a:blip>
          <a:srcRect/>
          <a:stretch/>
        </p:blipFill>
        <p:spPr>
          <a:xfrm>
            <a:off x="568450" y="1990180"/>
            <a:ext cx="603647" cy="482203"/>
          </a:xfrm>
          <a:prstGeom prst="rect">
            <a:avLst/>
          </a:prstGeom>
          <a:noFill/>
          <a:ln>
            <a:noFill/>
          </a:ln>
        </p:spPr>
      </p:pic>
      <p:pic>
        <p:nvPicPr>
          <p:cNvPr id="382" name="Google Shape;382;p37"/>
          <p:cNvPicPr preferRelativeResize="0"/>
          <p:nvPr/>
        </p:nvPicPr>
        <p:blipFill rotWithShape="1">
          <a:blip r:embed="rId4">
            <a:alphaModFix/>
          </a:blip>
          <a:srcRect/>
          <a:stretch/>
        </p:blipFill>
        <p:spPr>
          <a:xfrm>
            <a:off x="537958" y="3477699"/>
            <a:ext cx="603647" cy="482203"/>
          </a:xfrm>
          <a:prstGeom prst="rect">
            <a:avLst/>
          </a:prstGeom>
          <a:noFill/>
          <a:ln>
            <a:noFill/>
          </a:ln>
        </p:spPr>
      </p:pic>
      <p:grpSp>
        <p:nvGrpSpPr>
          <p:cNvPr id="383" name="Google Shape;383;p37"/>
          <p:cNvGrpSpPr/>
          <p:nvPr/>
        </p:nvGrpSpPr>
        <p:grpSpPr>
          <a:xfrm>
            <a:off x="4383000" y="3173433"/>
            <a:ext cx="1726150" cy="429169"/>
            <a:chOff x="4614125" y="1554208"/>
            <a:chExt cx="1726150" cy="429169"/>
          </a:xfrm>
        </p:grpSpPr>
        <p:sp>
          <p:nvSpPr>
            <p:cNvPr id="384" name="Google Shape;384;p37"/>
            <p:cNvSpPr txBox="1"/>
            <p:nvPr/>
          </p:nvSpPr>
          <p:spPr>
            <a:xfrm>
              <a:off x="4614125" y="1554208"/>
              <a:ext cx="939000" cy="416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Arial"/>
                  <a:ea typeface="Arial"/>
                  <a:cs typeface="Arial"/>
                  <a:sym typeface="Arial"/>
                </a:rPr>
                <a:t>Positief </a:t>
              </a:r>
              <a:endParaRPr sz="1800" b="0" i="0" u="none" strike="noStrike" cap="none">
                <a:solidFill>
                  <a:srgbClr val="000000"/>
                </a:solidFill>
                <a:latin typeface="Arial"/>
                <a:ea typeface="Arial"/>
                <a:cs typeface="Arial"/>
                <a:sym typeface="Arial"/>
              </a:endParaRPr>
            </a:p>
          </p:txBody>
        </p:sp>
        <p:pic>
          <p:nvPicPr>
            <p:cNvPr id="385" name="Google Shape;385;p37" descr="Coins Euro Stock Vectors, Images &amp; Vector Art | Shutterstock"/>
            <p:cNvPicPr preferRelativeResize="0"/>
            <p:nvPr/>
          </p:nvPicPr>
          <p:blipFill rotWithShape="1">
            <a:blip r:embed="rId5">
              <a:alphaModFix/>
            </a:blip>
            <a:srcRect l="1259" t="10118" r="1706" b="17738"/>
            <a:stretch/>
          </p:blipFill>
          <p:spPr>
            <a:xfrm>
              <a:off x="5598032" y="1566896"/>
              <a:ext cx="742243" cy="416481"/>
            </a:xfrm>
            <a:prstGeom prst="rect">
              <a:avLst/>
            </a:prstGeom>
            <a:noFill/>
            <a:ln>
              <a:noFill/>
            </a:ln>
          </p:spPr>
        </p:pic>
      </p:grpSp>
      <p:grpSp>
        <p:nvGrpSpPr>
          <p:cNvPr id="386" name="Google Shape;386;p37"/>
          <p:cNvGrpSpPr/>
          <p:nvPr/>
        </p:nvGrpSpPr>
        <p:grpSpPr>
          <a:xfrm>
            <a:off x="6762325" y="3122458"/>
            <a:ext cx="1658061" cy="530410"/>
            <a:chOff x="6799088" y="1557816"/>
            <a:chExt cx="1658061" cy="530410"/>
          </a:xfrm>
        </p:grpSpPr>
        <p:sp>
          <p:nvSpPr>
            <p:cNvPr id="387" name="Google Shape;387;p37"/>
            <p:cNvSpPr txBox="1"/>
            <p:nvPr/>
          </p:nvSpPr>
          <p:spPr>
            <a:xfrm>
              <a:off x="6799088" y="1594463"/>
              <a:ext cx="1111500" cy="416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Arial"/>
                  <a:ea typeface="Arial"/>
                  <a:cs typeface="Arial"/>
                  <a:sym typeface="Arial"/>
                </a:rPr>
                <a:t>Negatief</a:t>
              </a:r>
              <a:endParaRPr sz="1800" b="0" i="0" u="none" strike="noStrike" cap="none">
                <a:solidFill>
                  <a:srgbClr val="000000"/>
                </a:solidFill>
                <a:latin typeface="Arial"/>
                <a:ea typeface="Arial"/>
                <a:cs typeface="Arial"/>
                <a:sym typeface="Arial"/>
              </a:endParaRPr>
            </a:p>
          </p:txBody>
        </p:sp>
        <p:pic>
          <p:nvPicPr>
            <p:cNvPr id="388" name="Google Shape;388;p37" descr="Front+punch Stock Vectors, Images &amp; Vector Art | Shutterstock"/>
            <p:cNvPicPr preferRelativeResize="0"/>
            <p:nvPr/>
          </p:nvPicPr>
          <p:blipFill rotWithShape="1">
            <a:blip r:embed="rId3">
              <a:alphaModFix/>
            </a:blip>
            <a:srcRect l="7312" t="4047" r="4300" b="14881"/>
            <a:stretch/>
          </p:blipFill>
          <p:spPr>
            <a:xfrm>
              <a:off x="7816919" y="1557816"/>
              <a:ext cx="640231" cy="530410"/>
            </a:xfrm>
            <a:prstGeom prst="rect">
              <a:avLst/>
            </a:prstGeom>
            <a:noFill/>
            <a:ln>
              <a:noFill/>
            </a:ln>
          </p:spPr>
        </p:pic>
      </p:grpSp>
      <p:pic>
        <p:nvPicPr>
          <p:cNvPr id="389" name="Google Shape;389;p37" descr="Coins Euro Stock Vectors, Images &amp; Vector Art | Shutterstock"/>
          <p:cNvPicPr preferRelativeResize="0"/>
          <p:nvPr/>
        </p:nvPicPr>
        <p:blipFill rotWithShape="1">
          <a:blip r:embed="rId5">
            <a:alphaModFix/>
          </a:blip>
          <a:srcRect l="1259" t="10118" r="1706" b="17738"/>
          <a:stretch/>
        </p:blipFill>
        <p:spPr>
          <a:xfrm>
            <a:off x="1980868" y="1711092"/>
            <a:ext cx="1456580" cy="817304"/>
          </a:xfrm>
          <a:prstGeom prst="rect">
            <a:avLst/>
          </a:prstGeom>
          <a:noFill/>
          <a:ln>
            <a:noFill/>
          </a:ln>
        </p:spPr>
      </p:pic>
      <p:pic>
        <p:nvPicPr>
          <p:cNvPr id="390" name="Google Shape;390;p37" descr="Front+punch Stock Vectors, Images &amp; Vector Art | Shutterstock"/>
          <p:cNvPicPr preferRelativeResize="0"/>
          <p:nvPr/>
        </p:nvPicPr>
        <p:blipFill rotWithShape="1">
          <a:blip r:embed="rId3">
            <a:alphaModFix/>
          </a:blip>
          <a:srcRect l="-4622" t="4047" r="-14738" b="14881"/>
          <a:stretch/>
        </p:blipFill>
        <p:spPr>
          <a:xfrm>
            <a:off x="1880178" y="1590300"/>
            <a:ext cx="1763113" cy="1081639"/>
          </a:xfrm>
          <a:prstGeom prst="rect">
            <a:avLst/>
          </a:prstGeom>
          <a:noFill/>
          <a:ln>
            <a:noFill/>
          </a:ln>
        </p:spPr>
      </p:pic>
      <p:pic>
        <p:nvPicPr>
          <p:cNvPr id="391" name="Google Shape;391;p37" descr="Coins Euro Stock Vectors, Images &amp; Vector Art | Shutterstock"/>
          <p:cNvPicPr preferRelativeResize="0"/>
          <p:nvPr/>
        </p:nvPicPr>
        <p:blipFill rotWithShape="1">
          <a:blip r:embed="rId5">
            <a:alphaModFix/>
          </a:blip>
          <a:srcRect l="1259" t="10118" r="1706" b="17738"/>
          <a:stretch/>
        </p:blipFill>
        <p:spPr>
          <a:xfrm>
            <a:off x="1991945" y="3159105"/>
            <a:ext cx="1475117" cy="827705"/>
          </a:xfrm>
          <a:prstGeom prst="rect">
            <a:avLst/>
          </a:prstGeom>
          <a:noFill/>
          <a:ln>
            <a:noFill/>
          </a:ln>
        </p:spPr>
      </p:pic>
      <p:sp>
        <p:nvSpPr>
          <p:cNvPr id="392" name="Google Shape;392;p37"/>
          <p:cNvSpPr/>
          <p:nvPr/>
        </p:nvSpPr>
        <p:spPr>
          <a:xfrm>
            <a:off x="3896563" y="1379810"/>
            <a:ext cx="433132"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 1</a:t>
            </a:r>
            <a:endParaRPr sz="1400" b="0" i="0" u="none" strike="noStrike" cap="none">
              <a:solidFill>
                <a:srgbClr val="000000"/>
              </a:solidFill>
              <a:latin typeface="Arial"/>
              <a:ea typeface="Arial"/>
              <a:cs typeface="Arial"/>
              <a:sym typeface="Arial"/>
            </a:endParaRPr>
          </a:p>
        </p:txBody>
      </p:sp>
      <p:grpSp>
        <p:nvGrpSpPr>
          <p:cNvPr id="393" name="Google Shape;393;p37"/>
          <p:cNvGrpSpPr/>
          <p:nvPr/>
        </p:nvGrpSpPr>
        <p:grpSpPr>
          <a:xfrm>
            <a:off x="4383000" y="1736151"/>
            <a:ext cx="1726150" cy="429169"/>
            <a:chOff x="4614125" y="1554208"/>
            <a:chExt cx="1726150" cy="429169"/>
          </a:xfrm>
        </p:grpSpPr>
        <p:sp>
          <p:nvSpPr>
            <p:cNvPr id="394" name="Google Shape;394;p37"/>
            <p:cNvSpPr txBox="1"/>
            <p:nvPr/>
          </p:nvSpPr>
          <p:spPr>
            <a:xfrm>
              <a:off x="4614125" y="1554208"/>
              <a:ext cx="939000" cy="416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Arial"/>
                  <a:ea typeface="Arial"/>
                  <a:cs typeface="Arial"/>
                  <a:sym typeface="Arial"/>
                </a:rPr>
                <a:t>Positief </a:t>
              </a:r>
              <a:endParaRPr sz="1800" b="0" i="0" u="none" strike="noStrike" cap="none">
                <a:solidFill>
                  <a:srgbClr val="000000"/>
                </a:solidFill>
                <a:latin typeface="Arial"/>
                <a:ea typeface="Arial"/>
                <a:cs typeface="Arial"/>
                <a:sym typeface="Arial"/>
              </a:endParaRPr>
            </a:p>
          </p:txBody>
        </p:sp>
        <p:pic>
          <p:nvPicPr>
            <p:cNvPr id="395" name="Google Shape;395;p37" descr="Coins Euro Stock Vectors, Images &amp; Vector Art | Shutterstock"/>
            <p:cNvPicPr preferRelativeResize="0"/>
            <p:nvPr/>
          </p:nvPicPr>
          <p:blipFill rotWithShape="1">
            <a:blip r:embed="rId5">
              <a:alphaModFix/>
            </a:blip>
            <a:srcRect l="1259" t="10118" r="1706" b="17738"/>
            <a:stretch/>
          </p:blipFill>
          <p:spPr>
            <a:xfrm>
              <a:off x="5631800" y="1566896"/>
              <a:ext cx="708475" cy="416481"/>
            </a:xfrm>
            <a:prstGeom prst="rect">
              <a:avLst/>
            </a:prstGeom>
            <a:noFill/>
            <a:ln>
              <a:noFill/>
            </a:ln>
          </p:spPr>
        </p:pic>
      </p:grpSp>
      <p:sp>
        <p:nvSpPr>
          <p:cNvPr id="396" name="Google Shape;396;p37"/>
          <p:cNvSpPr/>
          <p:nvPr/>
        </p:nvSpPr>
        <p:spPr>
          <a:xfrm>
            <a:off x="6597657" y="1379058"/>
            <a:ext cx="433132"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 2</a:t>
            </a:r>
            <a:endParaRPr sz="1400" b="0" i="0" u="none" strike="noStrike" cap="none">
              <a:solidFill>
                <a:srgbClr val="000000"/>
              </a:solidFill>
              <a:latin typeface="Arial"/>
              <a:ea typeface="Arial"/>
              <a:cs typeface="Arial"/>
              <a:sym typeface="Arial"/>
            </a:endParaRPr>
          </a:p>
        </p:txBody>
      </p:sp>
      <p:sp>
        <p:nvSpPr>
          <p:cNvPr id="397" name="Google Shape;397;p37"/>
          <p:cNvSpPr/>
          <p:nvPr/>
        </p:nvSpPr>
        <p:spPr>
          <a:xfrm>
            <a:off x="3848400" y="2940448"/>
            <a:ext cx="433132"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 3</a:t>
            </a:r>
            <a:endParaRPr sz="1400" b="0" i="0" u="none" strike="noStrike" cap="none">
              <a:solidFill>
                <a:srgbClr val="000000"/>
              </a:solidFill>
              <a:latin typeface="Arial"/>
              <a:ea typeface="Arial"/>
              <a:cs typeface="Arial"/>
              <a:sym typeface="Arial"/>
            </a:endParaRPr>
          </a:p>
        </p:txBody>
      </p:sp>
      <p:sp>
        <p:nvSpPr>
          <p:cNvPr id="398" name="Google Shape;398;p37"/>
          <p:cNvSpPr/>
          <p:nvPr/>
        </p:nvSpPr>
        <p:spPr>
          <a:xfrm>
            <a:off x="6561908" y="2922084"/>
            <a:ext cx="433132"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 4</a:t>
            </a:r>
            <a:endParaRPr sz="1400" b="0" i="0" u="none" strike="noStrike" cap="none">
              <a:solidFill>
                <a:srgbClr val="000000"/>
              </a:solidFill>
              <a:latin typeface="Arial"/>
              <a:ea typeface="Arial"/>
              <a:cs typeface="Arial"/>
              <a:sym typeface="Arial"/>
            </a:endParaRPr>
          </a:p>
        </p:txBody>
      </p:sp>
      <p:pic>
        <p:nvPicPr>
          <p:cNvPr id="399" name="Google Shape;399;p37" descr="Front+punch Stock Vectors, Images &amp; Vector Art | Shutterstock"/>
          <p:cNvPicPr preferRelativeResize="0"/>
          <p:nvPr/>
        </p:nvPicPr>
        <p:blipFill rotWithShape="1">
          <a:blip r:embed="rId3">
            <a:alphaModFix/>
          </a:blip>
          <a:srcRect l="-4622" t="4047" r="-14738" b="14881"/>
          <a:stretch/>
        </p:blipFill>
        <p:spPr>
          <a:xfrm>
            <a:off x="1908767" y="2951373"/>
            <a:ext cx="1763113" cy="1081639"/>
          </a:xfrm>
          <a:prstGeom prst="rect">
            <a:avLst/>
          </a:prstGeom>
          <a:noFill/>
          <a:ln>
            <a:noFill/>
          </a:ln>
        </p:spPr>
      </p:pic>
      <p:grpSp>
        <p:nvGrpSpPr>
          <p:cNvPr id="400" name="Google Shape;400;p37"/>
          <p:cNvGrpSpPr/>
          <p:nvPr/>
        </p:nvGrpSpPr>
        <p:grpSpPr>
          <a:xfrm>
            <a:off x="1142120" y="2904014"/>
            <a:ext cx="8328463" cy="2129603"/>
            <a:chOff x="1142120" y="2904014"/>
            <a:chExt cx="8328463" cy="2129603"/>
          </a:xfrm>
        </p:grpSpPr>
        <p:sp>
          <p:nvSpPr>
            <p:cNvPr id="401" name="Google Shape;401;p37"/>
            <p:cNvSpPr/>
            <p:nvPr/>
          </p:nvSpPr>
          <p:spPr>
            <a:xfrm>
              <a:off x="6561682" y="2904014"/>
              <a:ext cx="469107" cy="352452"/>
            </a:xfrm>
            <a:prstGeom prst="roundRect">
              <a:avLst>
                <a:gd name="adj" fmla="val 16667"/>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02" name="Google Shape;402;p37"/>
            <p:cNvGrpSpPr/>
            <p:nvPr/>
          </p:nvGrpSpPr>
          <p:grpSpPr>
            <a:xfrm>
              <a:off x="1263231" y="4291788"/>
              <a:ext cx="8207352" cy="706172"/>
              <a:chOff x="330148" y="4417253"/>
              <a:chExt cx="8207352" cy="706172"/>
            </a:xfrm>
          </p:grpSpPr>
          <p:sp>
            <p:nvSpPr>
              <p:cNvPr id="403" name="Google Shape;403;p37"/>
              <p:cNvSpPr/>
              <p:nvPr/>
            </p:nvSpPr>
            <p:spPr>
              <a:xfrm>
                <a:off x="330148" y="4594005"/>
                <a:ext cx="8207352" cy="529420"/>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1425" tIns="45700" rIns="91425" bIns="45700" anchor="t" anchorCtr="0">
                <a:noAutofit/>
              </a:bodyPr>
              <a:lstStyle/>
              <a:p>
                <a:pPr marL="0" marR="0" lvl="0" indent="0" algn="l" rtl="0">
                  <a:lnSpc>
                    <a:spcPct val="90000"/>
                  </a:lnSpc>
                  <a:spcBef>
                    <a:spcPts val="700"/>
                  </a:spcBef>
                  <a:spcAft>
                    <a:spcPts val="0"/>
                  </a:spcAft>
                  <a:buClr>
                    <a:srgbClr val="000000"/>
                  </a:buClr>
                  <a:buSzPts val="2800"/>
                  <a:buFont typeface="Times New Roman"/>
                  <a:buNone/>
                </a:pPr>
                <a:r>
                  <a:rPr lang="en" sz="1800" b="0" i="1" u="none" strike="noStrike" cap="none">
                    <a:solidFill>
                      <a:srgbClr val="000000"/>
                    </a:solidFill>
                    <a:latin typeface="Arial"/>
                    <a:ea typeface="Arial"/>
                    <a:cs typeface="Arial"/>
                    <a:sym typeface="Arial"/>
                  </a:rPr>
                  <a:t>Ontsnapping </a:t>
                </a:r>
                <a:r>
                  <a:rPr lang="en" sz="1800" b="0" i="0" u="none" strike="noStrike" cap="none">
                    <a:solidFill>
                      <a:srgbClr val="000000"/>
                    </a:solidFill>
                    <a:latin typeface="Arial"/>
                    <a:ea typeface="Arial"/>
                    <a:cs typeface="Arial"/>
                    <a:sym typeface="Arial"/>
                  </a:rPr>
                  <a:t>(stoppen Sr) of </a:t>
                </a:r>
                <a:r>
                  <a:rPr lang="en" sz="1800" b="0" i="1" u="none" strike="noStrike" cap="none">
                    <a:solidFill>
                      <a:srgbClr val="000000"/>
                    </a:solidFill>
                    <a:latin typeface="Arial"/>
                    <a:ea typeface="Arial"/>
                    <a:cs typeface="Arial"/>
                    <a:sym typeface="Arial"/>
                  </a:rPr>
                  <a:t>vermijding </a:t>
                </a:r>
                <a:r>
                  <a:rPr lang="en" sz="1800" b="0" i="0" u="none" strike="noStrike" cap="none">
                    <a:solidFill>
                      <a:srgbClr val="000000"/>
                    </a:solidFill>
                    <a:latin typeface="Arial"/>
                    <a:ea typeface="Arial"/>
                    <a:cs typeface="Arial"/>
                    <a:sym typeface="Arial"/>
                  </a:rPr>
                  <a:t>(reductie kans Sr)</a:t>
                </a:r>
                <a:endParaRPr sz="1800" b="0" i="0" u="none" strike="noStrike" cap="none">
                  <a:solidFill>
                    <a:srgbClr val="000000"/>
                  </a:solidFill>
                  <a:latin typeface="Arial"/>
                  <a:ea typeface="Arial"/>
                  <a:cs typeface="Arial"/>
                  <a:sym typeface="Arial"/>
                </a:endParaRPr>
              </a:p>
            </p:txBody>
          </p:sp>
          <p:pic>
            <p:nvPicPr>
              <p:cNvPr id="404" name="Google Shape;404;p37"/>
              <p:cNvPicPr preferRelativeResize="0"/>
              <p:nvPr/>
            </p:nvPicPr>
            <p:blipFill rotWithShape="1">
              <a:blip r:embed="rId6">
                <a:alphaModFix/>
              </a:blip>
              <a:srcRect b="8508"/>
              <a:stretch/>
            </p:blipFill>
            <p:spPr>
              <a:xfrm>
                <a:off x="6344189" y="4417253"/>
                <a:ext cx="512400" cy="648092"/>
              </a:xfrm>
              <a:prstGeom prst="rect">
                <a:avLst/>
              </a:prstGeom>
              <a:noFill/>
              <a:ln>
                <a:noFill/>
              </a:ln>
            </p:spPr>
          </p:pic>
        </p:grpSp>
        <p:sp>
          <p:nvSpPr>
            <p:cNvPr id="405" name="Google Shape;405;p37"/>
            <p:cNvSpPr/>
            <p:nvPr/>
          </p:nvSpPr>
          <p:spPr>
            <a:xfrm>
              <a:off x="1142120" y="4292897"/>
              <a:ext cx="6731705" cy="740720"/>
            </a:xfrm>
            <a:prstGeom prst="roundRect">
              <a:avLst>
                <a:gd name="adj" fmla="val 16667"/>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06" name="Google Shape;406;p37"/>
            <p:cNvCxnSpPr/>
            <p:nvPr/>
          </p:nvCxnSpPr>
          <p:spPr>
            <a:xfrm flipH="1">
              <a:off x="6762325" y="3239386"/>
              <a:ext cx="16149" cy="1061927"/>
            </a:xfrm>
            <a:prstGeom prst="straightConnector1">
              <a:avLst/>
            </a:prstGeom>
            <a:noFill/>
            <a:ln w="9525" cap="flat" cmpd="sng">
              <a:solidFill>
                <a:srgbClr val="FF0000"/>
              </a:solidFill>
              <a:prstDash val="solid"/>
              <a:round/>
              <a:headEnd type="none" w="sm" len="sm"/>
              <a:tailEnd type="none" w="sm" len="sm"/>
            </a:ln>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7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8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8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9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6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4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1"/>
                                          </p:stCondLst>
                                        </p:cTn>
                                        <p:tgtEl>
                                          <p:spTgt spid="389"/>
                                        </p:tgtEl>
                                        <p:attrNameLst>
                                          <p:attrName>style.visibility</p:attrName>
                                        </p:attrNameLst>
                                      </p:cBhvr>
                                      <p:to>
                                        <p:strVal val="hidden"/>
                                      </p:to>
                                    </p:set>
                                  </p:childTnLst>
                                </p:cTn>
                              </p:par>
                              <p:par>
                                <p:cTn id="51" presetID="1" presetClass="entr" presetSubtype="0" fill="hold" nodeType="withEffect">
                                  <p:stCondLst>
                                    <p:cond delay="0"/>
                                  </p:stCondLst>
                                  <p:childTnLst>
                                    <p:set>
                                      <p:cBhvr>
                                        <p:cTn id="52" dur="1" fill="hold">
                                          <p:stCondLst>
                                            <p:cond delay="0"/>
                                          </p:stCondLst>
                                        </p:cTn>
                                        <p:tgtEl>
                                          <p:spTgt spid="39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65"/>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9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6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1"/>
                                          </p:stCondLst>
                                        </p:cTn>
                                        <p:tgtEl>
                                          <p:spTgt spid="390"/>
                                        </p:tgtEl>
                                        <p:attrNameLst>
                                          <p:attrName>style.visibility</p:attrName>
                                        </p:attrNameLst>
                                      </p:cBhvr>
                                      <p:to>
                                        <p:strVal val="hidden"/>
                                      </p:to>
                                    </p:set>
                                  </p:childTnLst>
                                </p:cTn>
                              </p:par>
                              <p:par>
                                <p:cTn id="67" presetID="1" presetClass="entr" presetSubtype="0" fill="hold" nodeType="withEffect">
                                  <p:stCondLst>
                                    <p:cond delay="0"/>
                                  </p:stCondLst>
                                  <p:childTnLst>
                                    <p:set>
                                      <p:cBhvr>
                                        <p:cTn id="68" dur="1" fill="hold">
                                          <p:stCondLst>
                                            <p:cond delay="0"/>
                                          </p:stCondLst>
                                        </p:cTn>
                                        <p:tgtEl>
                                          <p:spTgt spid="382"/>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9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nodeType="clickEffect">
                                  <p:stCondLst>
                                    <p:cond delay="0"/>
                                  </p:stCondLst>
                                  <p:childTnLst>
                                    <p:set>
                                      <p:cBhvr>
                                        <p:cTn id="74" dur="1" fill="hold">
                                          <p:stCondLst>
                                            <p:cond delay="1"/>
                                          </p:stCondLst>
                                        </p:cTn>
                                        <p:tgtEl>
                                          <p:spTgt spid="391"/>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83"/>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397"/>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366"/>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360"/>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399"/>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nodeType="clickEffect">
                                  <p:stCondLst>
                                    <p:cond delay="0"/>
                                  </p:stCondLst>
                                  <p:childTnLst>
                                    <p:set>
                                      <p:cBhvr>
                                        <p:cTn id="96" dur="1" fill="hold">
                                          <p:stCondLst>
                                            <p:cond delay="1"/>
                                          </p:stCondLst>
                                        </p:cTn>
                                        <p:tgtEl>
                                          <p:spTgt spid="399"/>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398"/>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386"/>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364"/>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362"/>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4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38"/>
          <p:cNvSpPr txBox="1"/>
          <p:nvPr/>
        </p:nvSpPr>
        <p:spPr>
          <a:xfrm>
            <a:off x="179387" y="465534"/>
            <a:ext cx="7200900" cy="1890712"/>
          </a:xfrm>
          <a:prstGeom prst="rect">
            <a:avLst/>
          </a:prstGeom>
          <a:no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4" name="Google Shape;414;p38"/>
          <p:cNvSpPr/>
          <p:nvPr/>
        </p:nvSpPr>
        <p:spPr>
          <a:xfrm>
            <a:off x="323850" y="103584"/>
            <a:ext cx="8640762" cy="1982390"/>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0000" tIns="46800" rIns="90000" bIns="46800" anchor="t" anchorCtr="0">
            <a:noAutofit/>
          </a:bodyPr>
          <a:lstStyle/>
          <a:p>
            <a:pPr marL="608012" marR="0" lvl="0" indent="-608012" algn="l" rtl="0">
              <a:lnSpc>
                <a:spcPct val="90000"/>
              </a:lnSpc>
              <a:spcBef>
                <a:spcPts val="0"/>
              </a:spcBef>
              <a:spcAft>
                <a:spcPts val="0"/>
              </a:spcAft>
              <a:buClr>
                <a:srgbClr val="000000"/>
              </a:buClr>
              <a:buSzPts val="2400"/>
              <a:buFont typeface="Times New Roman"/>
              <a:buNone/>
            </a:pPr>
            <a:r>
              <a:rPr lang="en" sz="1800" b="0" i="0" u="none" strike="noStrike" cap="none">
                <a:solidFill>
                  <a:srgbClr val="000000"/>
                </a:solidFill>
                <a:latin typeface="Arial"/>
                <a:ea typeface="Arial"/>
                <a:cs typeface="Arial"/>
                <a:sym typeface="Arial"/>
              </a:rPr>
              <a:t>b) Conditionele contingentie primeert</a:t>
            </a:r>
            <a:endParaRPr sz="1800" b="0" i="0" u="none" strike="noStrike" cap="none">
              <a:solidFill>
                <a:srgbClr val="000000"/>
              </a:solidFill>
              <a:latin typeface="Arial"/>
              <a:ea typeface="Arial"/>
              <a:cs typeface="Arial"/>
              <a:sym typeface="Arial"/>
            </a:endParaRPr>
          </a:p>
          <a:p>
            <a:pPr marL="608012" marR="0" lvl="0" indent="-608012" algn="l" rtl="0">
              <a:lnSpc>
                <a:spcPct val="90000"/>
              </a:lnSpc>
              <a:spcBef>
                <a:spcPts val="0"/>
              </a:spcBef>
              <a:spcAft>
                <a:spcPts val="0"/>
              </a:spcAft>
              <a:buClr>
                <a:schemeClr val="dk1"/>
              </a:buClr>
              <a:buSzPts val="3200"/>
              <a:buFont typeface="Calibri"/>
              <a:buNone/>
            </a:pPr>
            <a:endParaRPr sz="1800" b="1" i="0" u="none" strike="noStrike" cap="none">
              <a:solidFill>
                <a:srgbClr val="FF0000"/>
              </a:solidFill>
              <a:latin typeface="Arial"/>
              <a:ea typeface="Arial"/>
              <a:cs typeface="Arial"/>
              <a:sym typeface="Arial"/>
            </a:endParaRPr>
          </a:p>
          <a:p>
            <a:pPr marL="608012" marR="0" lvl="0" indent="-608012" algn="l" rtl="0">
              <a:lnSpc>
                <a:spcPct val="90000"/>
              </a:lnSpc>
              <a:spcBef>
                <a:spcPts val="0"/>
              </a:spcBef>
              <a:spcAft>
                <a:spcPts val="0"/>
              </a:spcAft>
              <a:buClr>
                <a:srgbClr val="FF0000"/>
              </a:buClr>
              <a:buSzPts val="3200"/>
              <a:buFont typeface="Times New Roman"/>
              <a:buNone/>
            </a:pPr>
            <a:r>
              <a:rPr lang="en" sz="1800" b="1" i="0" u="none" strike="noStrike" cap="none">
                <a:solidFill>
                  <a:srgbClr val="FF0000"/>
                </a:solidFill>
                <a:latin typeface="Arial"/>
                <a:ea typeface="Arial"/>
                <a:cs typeface="Arial"/>
                <a:sym typeface="Arial"/>
              </a:rPr>
              <a:t>Groep 1</a:t>
            </a:r>
            <a:endParaRPr sz="1800" b="0" i="0" u="none" strike="noStrike" cap="none">
              <a:solidFill>
                <a:srgbClr val="000000"/>
              </a:solidFill>
              <a:latin typeface="Arial"/>
              <a:ea typeface="Arial"/>
              <a:cs typeface="Arial"/>
              <a:sym typeface="Arial"/>
            </a:endParaRPr>
          </a:p>
          <a:p>
            <a:pPr marL="608012" marR="0" lvl="0" indent="-608012" algn="l" rtl="0">
              <a:lnSpc>
                <a:spcPct val="90000"/>
              </a:lnSpc>
              <a:spcBef>
                <a:spcPts val="0"/>
              </a:spcBef>
              <a:spcAft>
                <a:spcPts val="0"/>
              </a:spcAft>
              <a:buClr>
                <a:srgbClr val="000000"/>
              </a:buClr>
              <a:buSzPts val="3200"/>
              <a:buFont typeface="Times New Roman"/>
              <a:buNone/>
            </a:pPr>
            <a:r>
              <a:rPr lang="en" sz="1800" b="0" i="0" u="none" strike="noStrike" cap="none">
                <a:solidFill>
                  <a:srgbClr val="000000"/>
                </a:solidFill>
                <a:latin typeface="Arial"/>
                <a:ea typeface="Arial"/>
                <a:cs typeface="Arial"/>
                <a:sym typeface="Arial"/>
              </a:rPr>
              <a:t>		*Faze 1:</a:t>
            </a:r>
            <a:endParaRPr sz="1800" b="0" i="0" u="none" strike="noStrike" cap="none">
              <a:solidFill>
                <a:srgbClr val="000000"/>
              </a:solidFill>
              <a:latin typeface="Arial"/>
              <a:ea typeface="Arial"/>
              <a:cs typeface="Arial"/>
              <a:sym typeface="Arial"/>
            </a:endParaRPr>
          </a:p>
          <a:p>
            <a:pPr marL="608012" marR="0" lvl="0" indent="-608012" algn="l" rtl="0">
              <a:lnSpc>
                <a:spcPct val="90000"/>
              </a:lnSpc>
              <a:spcBef>
                <a:spcPts val="0"/>
              </a:spcBef>
              <a:spcAft>
                <a:spcPts val="0"/>
              </a:spcAft>
              <a:buClr>
                <a:srgbClr val="000000"/>
              </a:buClr>
              <a:buSzPts val="3200"/>
              <a:buFont typeface="Times New Roman"/>
              <a:buNone/>
            </a:pPr>
            <a:r>
              <a:rPr lang="en" sz="1800" b="0" i="0" u="none" strike="noStrike" cap="none">
                <a:solidFill>
                  <a:srgbClr val="000000"/>
                </a:solidFill>
                <a:latin typeface="Arial"/>
                <a:ea typeface="Arial"/>
                <a:cs typeface="Arial"/>
                <a:sym typeface="Arial"/>
              </a:rPr>
              <a:t>	  	</a:t>
            </a:r>
            <a:endParaRPr sz="1800" b="0" i="0" u="none" strike="noStrike" cap="none">
              <a:solidFill>
                <a:srgbClr val="000000"/>
              </a:solidFill>
              <a:latin typeface="Arial"/>
              <a:ea typeface="Arial"/>
              <a:cs typeface="Arial"/>
              <a:sym typeface="Arial"/>
            </a:endParaRPr>
          </a:p>
          <a:p>
            <a:pPr marL="608012" marR="0" lvl="0" indent="-608012" algn="l" rtl="0">
              <a:lnSpc>
                <a:spcPct val="90000"/>
              </a:lnSpc>
              <a:spcBef>
                <a:spcPts val="0"/>
              </a:spcBef>
              <a:spcAft>
                <a:spcPts val="0"/>
              </a:spcAft>
              <a:buClr>
                <a:srgbClr val="000000"/>
              </a:buClr>
              <a:buSzPts val="3200"/>
              <a:buFont typeface="Times New Roman"/>
              <a:buNone/>
            </a:pPr>
            <a:r>
              <a:rPr lang="en" sz="1800" b="0" i="0" u="none" strike="noStrike" cap="none">
                <a:solidFill>
                  <a:srgbClr val="000000"/>
                </a:solidFill>
                <a:latin typeface="Arial"/>
                <a:ea typeface="Arial"/>
                <a:cs typeface="Arial"/>
                <a:sym typeface="Arial"/>
              </a:rPr>
              <a:t> 	      *Faze 2:</a:t>
            </a:r>
            <a:endParaRPr sz="1800" b="0" i="0" u="none" strike="noStrike" cap="none">
              <a:solidFill>
                <a:srgbClr val="000000"/>
              </a:solidFill>
              <a:latin typeface="Arial"/>
              <a:ea typeface="Arial"/>
              <a:cs typeface="Arial"/>
              <a:sym typeface="Arial"/>
            </a:endParaRPr>
          </a:p>
        </p:txBody>
      </p:sp>
      <p:pic>
        <p:nvPicPr>
          <p:cNvPr id="415" name="Google Shape;415;p38"/>
          <p:cNvPicPr preferRelativeResize="0"/>
          <p:nvPr/>
        </p:nvPicPr>
        <p:blipFill rotWithShape="1">
          <a:blip r:embed="rId3">
            <a:alphaModFix/>
          </a:blip>
          <a:srcRect/>
          <a:stretch/>
        </p:blipFill>
        <p:spPr>
          <a:xfrm>
            <a:off x="3779837" y="735806"/>
            <a:ext cx="516731" cy="684609"/>
          </a:xfrm>
          <a:prstGeom prst="rect">
            <a:avLst/>
          </a:prstGeom>
          <a:noFill/>
          <a:ln>
            <a:noFill/>
          </a:ln>
        </p:spPr>
      </p:pic>
      <p:pic>
        <p:nvPicPr>
          <p:cNvPr id="416" name="Google Shape;416;p38"/>
          <p:cNvPicPr preferRelativeResize="0"/>
          <p:nvPr/>
        </p:nvPicPr>
        <p:blipFill rotWithShape="1">
          <a:blip r:embed="rId4">
            <a:alphaModFix/>
          </a:blip>
          <a:srcRect/>
          <a:stretch/>
        </p:blipFill>
        <p:spPr>
          <a:xfrm>
            <a:off x="5289550" y="784622"/>
            <a:ext cx="501253" cy="433387"/>
          </a:xfrm>
          <a:prstGeom prst="rect">
            <a:avLst/>
          </a:prstGeom>
          <a:noFill/>
          <a:ln>
            <a:noFill/>
          </a:ln>
        </p:spPr>
      </p:pic>
      <p:cxnSp>
        <p:nvCxnSpPr>
          <p:cNvPr id="417" name="Google Shape;417;p38"/>
          <p:cNvCxnSpPr/>
          <p:nvPr/>
        </p:nvCxnSpPr>
        <p:spPr>
          <a:xfrm>
            <a:off x="4662487" y="1062038"/>
            <a:ext cx="446087" cy="1190"/>
          </a:xfrm>
          <a:prstGeom prst="straightConnector1">
            <a:avLst/>
          </a:prstGeom>
          <a:noFill/>
          <a:ln w="54000" cap="flat" cmpd="sng">
            <a:solidFill>
              <a:srgbClr val="FF0000"/>
            </a:solidFill>
            <a:prstDash val="solid"/>
            <a:miter lim="800000"/>
            <a:headEnd type="none" w="sm" len="sm"/>
            <a:tailEnd type="stealth" w="med" len="med"/>
          </a:ln>
        </p:spPr>
      </p:cxnSp>
      <p:pic>
        <p:nvPicPr>
          <p:cNvPr id="418" name="Google Shape;418;p38" descr="Image result for lighting bolt"/>
          <p:cNvPicPr preferRelativeResize="0"/>
          <p:nvPr/>
        </p:nvPicPr>
        <p:blipFill rotWithShape="1">
          <a:blip r:embed="rId5">
            <a:alphaModFix/>
          </a:blip>
          <a:srcRect/>
          <a:stretch/>
        </p:blipFill>
        <p:spPr>
          <a:xfrm>
            <a:off x="5280025" y="1408509"/>
            <a:ext cx="516731" cy="590550"/>
          </a:xfrm>
          <a:prstGeom prst="rect">
            <a:avLst/>
          </a:prstGeom>
          <a:noFill/>
          <a:ln>
            <a:noFill/>
          </a:ln>
        </p:spPr>
      </p:pic>
      <p:cxnSp>
        <p:nvCxnSpPr>
          <p:cNvPr id="419" name="Google Shape;419;p38"/>
          <p:cNvCxnSpPr/>
          <p:nvPr/>
        </p:nvCxnSpPr>
        <p:spPr>
          <a:xfrm>
            <a:off x="4716462" y="1703784"/>
            <a:ext cx="446087" cy="1190"/>
          </a:xfrm>
          <a:prstGeom prst="straightConnector1">
            <a:avLst/>
          </a:prstGeom>
          <a:noFill/>
          <a:ln w="54000" cap="flat" cmpd="sng">
            <a:solidFill>
              <a:srgbClr val="FF0000"/>
            </a:solidFill>
            <a:prstDash val="solid"/>
            <a:miter lim="800000"/>
            <a:headEnd type="none" w="sm" len="sm"/>
            <a:tailEnd type="stealth" w="med" len="med"/>
          </a:ln>
        </p:spPr>
      </p:cxnSp>
      <p:pic>
        <p:nvPicPr>
          <p:cNvPr id="420" name="Google Shape;420;p38"/>
          <p:cNvPicPr preferRelativeResize="0"/>
          <p:nvPr/>
        </p:nvPicPr>
        <p:blipFill rotWithShape="1">
          <a:blip r:embed="rId3">
            <a:alphaModFix/>
          </a:blip>
          <a:srcRect/>
          <a:stretch/>
        </p:blipFill>
        <p:spPr>
          <a:xfrm>
            <a:off x="3779837" y="1534715"/>
            <a:ext cx="516731" cy="684609"/>
          </a:xfrm>
          <a:prstGeom prst="rect">
            <a:avLst/>
          </a:prstGeom>
          <a:noFill/>
          <a:ln>
            <a:noFill/>
          </a:ln>
        </p:spPr>
      </p:pic>
      <p:pic>
        <p:nvPicPr>
          <p:cNvPr id="421" name="Google Shape;421;p38"/>
          <p:cNvPicPr preferRelativeResize="0"/>
          <p:nvPr/>
        </p:nvPicPr>
        <p:blipFill rotWithShape="1">
          <a:blip r:embed="rId3">
            <a:alphaModFix/>
          </a:blip>
          <a:srcRect/>
          <a:stretch/>
        </p:blipFill>
        <p:spPr>
          <a:xfrm>
            <a:off x="3779837" y="2409825"/>
            <a:ext cx="516731" cy="684609"/>
          </a:xfrm>
          <a:prstGeom prst="rect">
            <a:avLst/>
          </a:prstGeom>
          <a:noFill/>
          <a:ln>
            <a:noFill/>
          </a:ln>
        </p:spPr>
      </p:pic>
      <p:pic>
        <p:nvPicPr>
          <p:cNvPr id="422" name="Google Shape;422;p38"/>
          <p:cNvPicPr preferRelativeResize="0"/>
          <p:nvPr/>
        </p:nvPicPr>
        <p:blipFill rotWithShape="1">
          <a:blip r:embed="rId4">
            <a:alphaModFix/>
          </a:blip>
          <a:srcRect/>
          <a:stretch/>
        </p:blipFill>
        <p:spPr>
          <a:xfrm>
            <a:off x="5289550" y="2458640"/>
            <a:ext cx="501253" cy="433387"/>
          </a:xfrm>
          <a:prstGeom prst="rect">
            <a:avLst/>
          </a:prstGeom>
          <a:noFill/>
          <a:ln>
            <a:noFill/>
          </a:ln>
        </p:spPr>
      </p:pic>
      <p:cxnSp>
        <p:nvCxnSpPr>
          <p:cNvPr id="423" name="Google Shape;423;p38"/>
          <p:cNvCxnSpPr/>
          <p:nvPr/>
        </p:nvCxnSpPr>
        <p:spPr>
          <a:xfrm>
            <a:off x="4662487" y="2736056"/>
            <a:ext cx="446087" cy="1190"/>
          </a:xfrm>
          <a:prstGeom prst="straightConnector1">
            <a:avLst/>
          </a:prstGeom>
          <a:noFill/>
          <a:ln w="54000" cap="flat" cmpd="sng">
            <a:solidFill>
              <a:srgbClr val="FF0000"/>
            </a:solidFill>
            <a:prstDash val="solid"/>
            <a:miter lim="800000"/>
            <a:headEnd type="none" w="sm" len="sm"/>
            <a:tailEnd type="stealth" w="med" len="med"/>
          </a:ln>
        </p:spPr>
      </p:cxnSp>
      <p:pic>
        <p:nvPicPr>
          <p:cNvPr id="424" name="Google Shape;424;p38" descr="Image result for lighting bolt"/>
          <p:cNvPicPr preferRelativeResize="0"/>
          <p:nvPr/>
        </p:nvPicPr>
        <p:blipFill rotWithShape="1">
          <a:blip r:embed="rId5">
            <a:alphaModFix/>
          </a:blip>
          <a:srcRect/>
          <a:stretch/>
        </p:blipFill>
        <p:spPr>
          <a:xfrm>
            <a:off x="5268912" y="3094434"/>
            <a:ext cx="516731" cy="590550"/>
          </a:xfrm>
          <a:prstGeom prst="rect">
            <a:avLst/>
          </a:prstGeom>
          <a:noFill/>
          <a:ln>
            <a:noFill/>
          </a:ln>
        </p:spPr>
      </p:pic>
      <p:cxnSp>
        <p:nvCxnSpPr>
          <p:cNvPr id="425" name="Google Shape;425;p38"/>
          <p:cNvCxnSpPr/>
          <p:nvPr/>
        </p:nvCxnSpPr>
        <p:spPr>
          <a:xfrm>
            <a:off x="4705350" y="3389709"/>
            <a:ext cx="446087" cy="1190"/>
          </a:xfrm>
          <a:prstGeom prst="straightConnector1">
            <a:avLst/>
          </a:prstGeom>
          <a:noFill/>
          <a:ln w="54000" cap="flat" cmpd="sng">
            <a:solidFill>
              <a:srgbClr val="FF0000"/>
            </a:solidFill>
            <a:prstDash val="solid"/>
            <a:miter lim="800000"/>
            <a:headEnd type="none" w="sm" len="sm"/>
            <a:tailEnd type="stealth" w="med" len="med"/>
          </a:ln>
        </p:spPr>
      </p:cxnSp>
      <p:pic>
        <p:nvPicPr>
          <p:cNvPr id="426" name="Google Shape;426;p38"/>
          <p:cNvPicPr preferRelativeResize="0"/>
          <p:nvPr/>
        </p:nvPicPr>
        <p:blipFill rotWithShape="1">
          <a:blip r:embed="rId6">
            <a:alphaModFix/>
          </a:blip>
          <a:srcRect/>
          <a:stretch/>
        </p:blipFill>
        <p:spPr>
          <a:xfrm>
            <a:off x="3635375" y="3123009"/>
            <a:ext cx="475059" cy="561975"/>
          </a:xfrm>
          <a:prstGeom prst="rect">
            <a:avLst/>
          </a:prstGeom>
          <a:noFill/>
          <a:ln>
            <a:noFill/>
          </a:ln>
        </p:spPr>
      </p:pic>
      <p:pic>
        <p:nvPicPr>
          <p:cNvPr id="427" name="Google Shape;427;p38"/>
          <p:cNvPicPr preferRelativeResize="0"/>
          <p:nvPr/>
        </p:nvPicPr>
        <p:blipFill rotWithShape="1">
          <a:blip r:embed="rId3">
            <a:alphaModFix/>
          </a:blip>
          <a:srcRect/>
          <a:stretch/>
        </p:blipFill>
        <p:spPr>
          <a:xfrm>
            <a:off x="3884612" y="3813572"/>
            <a:ext cx="516731" cy="684609"/>
          </a:xfrm>
          <a:prstGeom prst="rect">
            <a:avLst/>
          </a:prstGeom>
          <a:noFill/>
          <a:ln>
            <a:noFill/>
          </a:ln>
        </p:spPr>
      </p:pic>
      <p:cxnSp>
        <p:nvCxnSpPr>
          <p:cNvPr id="428" name="Google Shape;428;p38"/>
          <p:cNvCxnSpPr/>
          <p:nvPr/>
        </p:nvCxnSpPr>
        <p:spPr>
          <a:xfrm>
            <a:off x="4716462" y="4155281"/>
            <a:ext cx="446087" cy="1190"/>
          </a:xfrm>
          <a:prstGeom prst="straightConnector1">
            <a:avLst/>
          </a:prstGeom>
          <a:noFill/>
          <a:ln w="54000" cap="flat" cmpd="sng">
            <a:solidFill>
              <a:srgbClr val="FF0000"/>
            </a:solidFill>
            <a:prstDash val="solid"/>
            <a:miter lim="800000"/>
            <a:headEnd type="none" w="sm" len="sm"/>
            <a:tailEnd type="stealth" w="med" len="med"/>
          </a:ln>
        </p:spPr>
      </p:cxnSp>
      <p:pic>
        <p:nvPicPr>
          <p:cNvPr id="429" name="Google Shape;429;p38"/>
          <p:cNvPicPr preferRelativeResize="0"/>
          <p:nvPr/>
        </p:nvPicPr>
        <p:blipFill rotWithShape="1">
          <a:blip r:embed="rId6">
            <a:alphaModFix/>
          </a:blip>
          <a:srcRect/>
          <a:stretch/>
        </p:blipFill>
        <p:spPr>
          <a:xfrm>
            <a:off x="5324475" y="3875484"/>
            <a:ext cx="475059" cy="561975"/>
          </a:xfrm>
          <a:prstGeom prst="rect">
            <a:avLst/>
          </a:prstGeom>
          <a:noFill/>
          <a:ln>
            <a:noFill/>
          </a:ln>
        </p:spPr>
      </p:pic>
      <p:cxnSp>
        <p:nvCxnSpPr>
          <p:cNvPr id="430" name="Google Shape;430;p38"/>
          <p:cNvCxnSpPr/>
          <p:nvPr/>
        </p:nvCxnSpPr>
        <p:spPr>
          <a:xfrm>
            <a:off x="6156325" y="4156472"/>
            <a:ext cx="446087" cy="1190"/>
          </a:xfrm>
          <a:prstGeom prst="straightConnector1">
            <a:avLst/>
          </a:prstGeom>
          <a:noFill/>
          <a:ln w="54000" cap="flat" cmpd="sng">
            <a:solidFill>
              <a:srgbClr val="FF0000"/>
            </a:solidFill>
            <a:prstDash val="solid"/>
            <a:miter lim="800000"/>
            <a:headEnd type="none" w="sm" len="sm"/>
            <a:tailEnd type="stealth" w="med" len="med"/>
          </a:ln>
        </p:spPr>
      </p:cxnSp>
      <p:pic>
        <p:nvPicPr>
          <p:cNvPr id="431" name="Google Shape;431;p38" descr="Image result for lighting bolt"/>
          <p:cNvPicPr preferRelativeResize="0"/>
          <p:nvPr/>
        </p:nvPicPr>
        <p:blipFill rotWithShape="1">
          <a:blip r:embed="rId5">
            <a:alphaModFix/>
          </a:blip>
          <a:srcRect/>
          <a:stretch/>
        </p:blipFill>
        <p:spPr>
          <a:xfrm>
            <a:off x="6602412" y="3907631"/>
            <a:ext cx="517922" cy="590550"/>
          </a:xfrm>
          <a:prstGeom prst="rect">
            <a:avLst/>
          </a:prstGeom>
          <a:noFill/>
          <a:ln>
            <a:noFill/>
          </a:ln>
        </p:spPr>
      </p:pic>
      <p:sp>
        <p:nvSpPr>
          <p:cNvPr id="432" name="Google Shape;432;p38"/>
          <p:cNvSpPr txBox="1"/>
          <p:nvPr/>
        </p:nvSpPr>
        <p:spPr>
          <a:xfrm>
            <a:off x="188912" y="2419350"/>
            <a:ext cx="7191375" cy="2205037"/>
          </a:xfrm>
          <a:prstGeom prst="rect">
            <a:avLst/>
          </a:prstGeom>
          <a:no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433" name="Google Shape;433;p38" descr="Image result for cartoon rat"/>
          <p:cNvPicPr preferRelativeResize="0"/>
          <p:nvPr/>
        </p:nvPicPr>
        <p:blipFill rotWithShape="1">
          <a:blip r:embed="rId7">
            <a:alphaModFix/>
          </a:blip>
          <a:srcRect/>
          <a:stretch/>
        </p:blipFill>
        <p:spPr>
          <a:xfrm>
            <a:off x="7596187" y="862013"/>
            <a:ext cx="1091803" cy="1091803"/>
          </a:xfrm>
          <a:prstGeom prst="rect">
            <a:avLst/>
          </a:prstGeom>
          <a:noFill/>
          <a:ln>
            <a:noFill/>
          </a:ln>
        </p:spPr>
      </p:pic>
      <p:pic>
        <p:nvPicPr>
          <p:cNvPr id="434" name="Google Shape;434;p38" descr="Image result for cartoon rat"/>
          <p:cNvPicPr preferRelativeResize="0"/>
          <p:nvPr/>
        </p:nvPicPr>
        <p:blipFill rotWithShape="1">
          <a:blip r:embed="rId8">
            <a:alphaModFix/>
          </a:blip>
          <a:srcRect/>
          <a:stretch/>
        </p:blipFill>
        <p:spPr>
          <a:xfrm>
            <a:off x="7613650" y="2981325"/>
            <a:ext cx="1078706" cy="1079897"/>
          </a:xfrm>
          <a:prstGeom prst="rect">
            <a:avLst/>
          </a:prstGeom>
          <a:noFill/>
          <a:ln>
            <a:noFill/>
          </a:ln>
        </p:spPr>
      </p:pic>
      <p:sp>
        <p:nvSpPr>
          <p:cNvPr id="435" name="Google Shape;435;p38"/>
          <p:cNvSpPr txBox="1"/>
          <p:nvPr/>
        </p:nvSpPr>
        <p:spPr>
          <a:xfrm>
            <a:off x="287337" y="2625328"/>
            <a:ext cx="4572000" cy="187285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F0000"/>
              </a:buClr>
              <a:buSzPts val="3200"/>
              <a:buFont typeface="Times New Roman"/>
              <a:buNone/>
            </a:pPr>
            <a:r>
              <a:rPr lang="en" sz="1800" b="1" i="0" u="none" strike="noStrike" cap="none">
                <a:solidFill>
                  <a:srgbClr val="FF0000"/>
                </a:solidFill>
                <a:latin typeface="Arial"/>
                <a:ea typeface="Arial"/>
                <a:cs typeface="Arial"/>
                <a:sym typeface="Arial"/>
              </a:rPr>
              <a:t>Groep 2</a:t>
            </a:r>
            <a:r>
              <a:rPr lang="en" sz="1800" b="0" i="0" u="none" strike="noStrike" cap="none">
                <a:solidFill>
                  <a:srgbClr val="FF0000"/>
                </a:solidFill>
                <a:latin typeface="Arial"/>
                <a:ea typeface="Arial"/>
                <a:cs typeface="Arial"/>
                <a:sym typeface="Arial"/>
              </a:rPr>
              <a:t> </a:t>
            </a:r>
            <a:r>
              <a:rPr lang="en" sz="1800" b="0" i="0" u="none" strike="noStrike" cap="none">
                <a:solidFill>
                  <a:srgbClr val="000000"/>
                </a:solidFill>
                <a:latin typeface="Arial"/>
                <a:ea typeface="Arial"/>
                <a:cs typeface="Arial"/>
                <a:sym typeface="Arial"/>
              </a:rPr>
              <a:t>*Faze 1: </a:t>
            </a:r>
            <a:endParaRPr sz="18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3200"/>
              <a:buFont typeface="Calibri"/>
              <a:buNone/>
            </a:pPr>
            <a:endParaRPr sz="18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3200"/>
              <a:buFont typeface="Calibri"/>
              <a:buNone/>
            </a:pPr>
            <a:endParaRPr sz="18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3200"/>
              <a:buFont typeface="Times New Roman"/>
              <a:buNone/>
            </a:pPr>
            <a:r>
              <a:rPr lang="en" sz="1800" b="0" i="0" u="none" strike="noStrike" cap="none">
                <a:solidFill>
                  <a:srgbClr val="000000"/>
                </a:solidFill>
                <a:latin typeface="Arial"/>
                <a:ea typeface="Arial"/>
                <a:cs typeface="Arial"/>
                <a:sym typeface="Arial"/>
              </a:rPr>
              <a:t>	</a:t>
            </a:r>
            <a:endParaRPr sz="18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3200"/>
              <a:buFont typeface="Times New Roman"/>
              <a:buNone/>
            </a:pPr>
            <a:r>
              <a:rPr lang="en" sz="1800" b="0" i="0" u="none" strike="noStrike" cap="none">
                <a:solidFill>
                  <a:srgbClr val="000000"/>
                </a:solidFill>
                <a:latin typeface="Arial"/>
                <a:ea typeface="Arial"/>
                <a:cs typeface="Arial"/>
                <a:sym typeface="Arial"/>
              </a:rPr>
              <a:t>	 </a:t>
            </a:r>
            <a:endParaRPr sz="18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3200"/>
              <a:buFont typeface="Times New Roman"/>
              <a:buNone/>
            </a:pPr>
            <a:r>
              <a:rPr lang="en" sz="1800" b="0" i="0" u="none" strike="noStrike" cap="none">
                <a:solidFill>
                  <a:srgbClr val="000000"/>
                </a:solidFill>
                <a:latin typeface="Arial"/>
                <a:ea typeface="Arial"/>
                <a:cs typeface="Arial"/>
                <a:sym typeface="Arial"/>
              </a:rPr>
              <a:t>               *Faze 2:</a:t>
            </a:r>
            <a:endParaRPr sz="18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2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3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3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3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2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2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2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2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2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2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2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30"/>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cxnSp>
        <p:nvCxnSpPr>
          <p:cNvPr id="441" name="Google Shape;441;p39"/>
          <p:cNvCxnSpPr/>
          <p:nvPr/>
        </p:nvCxnSpPr>
        <p:spPr>
          <a:xfrm rot="10800000" flipH="1">
            <a:off x="900112" y="357187"/>
            <a:ext cx="1587" cy="4212431"/>
          </a:xfrm>
          <a:prstGeom prst="straightConnector1">
            <a:avLst/>
          </a:prstGeom>
          <a:noFill/>
          <a:ln w="9525" cap="flat" cmpd="sng">
            <a:solidFill>
              <a:srgbClr val="002060"/>
            </a:solidFill>
            <a:prstDash val="solid"/>
            <a:miter lim="800000"/>
            <a:headEnd type="none" w="sm" len="sm"/>
            <a:tailEnd type="stealth" w="med" len="med"/>
          </a:ln>
        </p:spPr>
      </p:cxnSp>
      <p:cxnSp>
        <p:nvCxnSpPr>
          <p:cNvPr id="442" name="Google Shape;442;p39"/>
          <p:cNvCxnSpPr/>
          <p:nvPr/>
        </p:nvCxnSpPr>
        <p:spPr>
          <a:xfrm>
            <a:off x="900112" y="4569619"/>
            <a:ext cx="7408862" cy="1190"/>
          </a:xfrm>
          <a:prstGeom prst="straightConnector1">
            <a:avLst/>
          </a:prstGeom>
          <a:noFill/>
          <a:ln w="9525" cap="flat" cmpd="sng">
            <a:solidFill>
              <a:srgbClr val="002060"/>
            </a:solidFill>
            <a:prstDash val="solid"/>
            <a:miter lim="800000"/>
            <a:headEnd type="none" w="sm" len="sm"/>
            <a:tailEnd type="stealth" w="med" len="med"/>
          </a:ln>
        </p:spPr>
      </p:cxnSp>
      <p:sp>
        <p:nvSpPr>
          <p:cNvPr id="443" name="Google Shape;443;p39"/>
          <p:cNvSpPr/>
          <p:nvPr/>
        </p:nvSpPr>
        <p:spPr>
          <a:xfrm>
            <a:off x="155575" y="411956"/>
            <a:ext cx="809625" cy="276225"/>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 sz="1800" b="0" i="0" u="none" strike="noStrike" cap="none">
                <a:solidFill>
                  <a:srgbClr val="000000"/>
                </a:solidFill>
                <a:latin typeface="Arial"/>
                <a:ea typeface="Arial"/>
                <a:cs typeface="Arial"/>
                <a:sym typeface="Arial"/>
              </a:rPr>
              <a:t>Freq R</a:t>
            </a:r>
            <a:endParaRPr sz="1800" b="0" i="0" u="none" strike="noStrike" cap="none">
              <a:solidFill>
                <a:srgbClr val="000000"/>
              </a:solidFill>
              <a:latin typeface="Arial"/>
              <a:ea typeface="Arial"/>
              <a:cs typeface="Arial"/>
              <a:sym typeface="Arial"/>
            </a:endParaRPr>
          </a:p>
        </p:txBody>
      </p:sp>
      <p:sp>
        <p:nvSpPr>
          <p:cNvPr id="444" name="Google Shape;444;p39"/>
          <p:cNvSpPr/>
          <p:nvPr/>
        </p:nvSpPr>
        <p:spPr>
          <a:xfrm>
            <a:off x="1984375" y="4677965"/>
            <a:ext cx="985837" cy="345281"/>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000000"/>
              </a:buClr>
              <a:buSzPts val="2400"/>
              <a:buFont typeface="Times New Roman"/>
              <a:buNone/>
            </a:pPr>
            <a:r>
              <a:rPr lang="en" sz="1800" b="0" i="0" u="none" strike="noStrike" cap="none">
                <a:solidFill>
                  <a:srgbClr val="000000"/>
                </a:solidFill>
                <a:latin typeface="Arial"/>
                <a:ea typeface="Arial"/>
                <a:cs typeface="Arial"/>
                <a:sym typeface="Arial"/>
              </a:rPr>
              <a:t>Faze 1</a:t>
            </a:r>
            <a:endParaRPr sz="1800" b="0" i="0" u="none" strike="noStrike" cap="none">
              <a:solidFill>
                <a:srgbClr val="000000"/>
              </a:solidFill>
              <a:latin typeface="Arial"/>
              <a:ea typeface="Arial"/>
              <a:cs typeface="Arial"/>
              <a:sym typeface="Arial"/>
            </a:endParaRPr>
          </a:p>
        </p:txBody>
      </p:sp>
      <p:cxnSp>
        <p:nvCxnSpPr>
          <p:cNvPr id="445" name="Google Shape;445;p39"/>
          <p:cNvCxnSpPr/>
          <p:nvPr/>
        </p:nvCxnSpPr>
        <p:spPr>
          <a:xfrm>
            <a:off x="4538662" y="4444603"/>
            <a:ext cx="1587" cy="233362"/>
          </a:xfrm>
          <a:prstGeom prst="straightConnector1">
            <a:avLst/>
          </a:prstGeom>
          <a:noFill/>
          <a:ln w="9525" cap="flat" cmpd="sng">
            <a:solidFill>
              <a:srgbClr val="000000"/>
            </a:solidFill>
            <a:prstDash val="solid"/>
            <a:miter lim="800000"/>
            <a:headEnd type="none" w="sm" len="sm"/>
            <a:tailEnd type="none" w="sm" len="sm"/>
          </a:ln>
        </p:spPr>
      </p:cxnSp>
      <p:sp>
        <p:nvSpPr>
          <p:cNvPr id="446" name="Google Shape;446;p39"/>
          <p:cNvSpPr/>
          <p:nvPr/>
        </p:nvSpPr>
        <p:spPr>
          <a:xfrm>
            <a:off x="1143000" y="766763"/>
            <a:ext cx="3294062" cy="3792140"/>
          </a:xfrm>
          <a:custGeom>
            <a:avLst/>
            <a:gdLst/>
            <a:ahLst/>
            <a:cxnLst/>
            <a:rect l="l" t="t" r="r" b="b"/>
            <a:pathLst>
              <a:path w="3294529" h="5056095" extrusionOk="0">
                <a:moveTo>
                  <a:pt x="0" y="5056095"/>
                </a:moveTo>
                <a:cubicBezTo>
                  <a:pt x="552450" y="3379695"/>
                  <a:pt x="1104900" y="1703295"/>
                  <a:pt x="1653988" y="860612"/>
                </a:cubicBezTo>
                <a:cubicBezTo>
                  <a:pt x="2203076" y="17929"/>
                  <a:pt x="3294529" y="0"/>
                  <a:pt x="3294529" y="0"/>
                </a:cubicBezTo>
              </a:path>
            </a:pathLst>
          </a:custGeom>
          <a:noFill/>
          <a:ln w="25550" cap="flat" cmpd="sng">
            <a:solidFill>
              <a:srgbClr val="000000"/>
            </a:solidFill>
            <a:prstDash val="solid"/>
            <a:round/>
            <a:headEnd type="none" w="sm" len="sm"/>
            <a:tailEnd type="none" w="sm" len="sm"/>
          </a:ln>
        </p:spPr>
        <p:txBody>
          <a:bodyPr spcFirstLastPara="1" wrap="square" lIns="90000" tIns="46800" rIns="90000" bIns="468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7" name="Google Shape;447;p39"/>
          <p:cNvSpPr/>
          <p:nvPr/>
        </p:nvSpPr>
        <p:spPr>
          <a:xfrm>
            <a:off x="4451350" y="766763"/>
            <a:ext cx="3482975" cy="3701653"/>
          </a:xfrm>
          <a:custGeom>
            <a:avLst/>
            <a:gdLst/>
            <a:ahLst/>
            <a:cxnLst/>
            <a:rect l="l" t="t" r="r" b="b"/>
            <a:pathLst>
              <a:path w="3482789" h="4935876" extrusionOk="0">
                <a:moveTo>
                  <a:pt x="0" y="0"/>
                </a:moveTo>
                <a:cubicBezTo>
                  <a:pt x="214032" y="1673038"/>
                  <a:pt x="428065" y="3346077"/>
                  <a:pt x="1008530" y="4168589"/>
                </a:cubicBezTo>
                <a:cubicBezTo>
                  <a:pt x="1588995" y="4991101"/>
                  <a:pt x="3482789" y="4935071"/>
                  <a:pt x="3482789" y="4935071"/>
                </a:cubicBezTo>
              </a:path>
            </a:pathLst>
          </a:custGeom>
          <a:noFill/>
          <a:ln w="25550" cap="flat" cmpd="sng">
            <a:solidFill>
              <a:srgbClr val="00956F"/>
            </a:solidFill>
            <a:prstDash val="solid"/>
            <a:round/>
            <a:headEnd type="none" w="sm" len="sm"/>
            <a:tailEnd type="none" w="sm" len="sm"/>
          </a:ln>
        </p:spPr>
        <p:txBody>
          <a:bodyPr spcFirstLastPara="1" wrap="square" lIns="90000" tIns="46800" rIns="90000" bIns="468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8" name="Google Shape;448;p39"/>
          <p:cNvSpPr/>
          <p:nvPr/>
        </p:nvSpPr>
        <p:spPr>
          <a:xfrm>
            <a:off x="6091237" y="3975497"/>
            <a:ext cx="1196975" cy="345281"/>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000000"/>
              </a:buClr>
              <a:buSzPts val="2400"/>
              <a:buFont typeface="Times New Roman"/>
              <a:buNone/>
            </a:pPr>
            <a:r>
              <a:rPr lang="en" sz="1800" b="0" i="0" u="none" strike="noStrike" cap="none">
                <a:solidFill>
                  <a:srgbClr val="000000"/>
                </a:solidFill>
                <a:latin typeface="Arial"/>
                <a:ea typeface="Arial"/>
                <a:cs typeface="Arial"/>
                <a:sym typeface="Arial"/>
              </a:rPr>
              <a:t>R-shock</a:t>
            </a:r>
            <a:endParaRPr sz="1800" b="0" i="0" u="none" strike="noStrike" cap="none">
              <a:solidFill>
                <a:srgbClr val="000000"/>
              </a:solidFill>
              <a:latin typeface="Arial"/>
              <a:ea typeface="Arial"/>
              <a:cs typeface="Arial"/>
              <a:sym typeface="Arial"/>
            </a:endParaRPr>
          </a:p>
        </p:txBody>
      </p:sp>
      <p:sp>
        <p:nvSpPr>
          <p:cNvPr id="449" name="Google Shape;449;p39"/>
          <p:cNvSpPr/>
          <p:nvPr/>
        </p:nvSpPr>
        <p:spPr>
          <a:xfrm>
            <a:off x="4451350" y="766763"/>
            <a:ext cx="3482975" cy="2290763"/>
          </a:xfrm>
          <a:custGeom>
            <a:avLst/>
            <a:gdLst/>
            <a:ahLst/>
            <a:cxnLst/>
            <a:rect l="l" t="t" r="r" b="b"/>
            <a:pathLst>
              <a:path w="910933" h="1052973" extrusionOk="0">
                <a:moveTo>
                  <a:pt x="0" y="0"/>
                </a:moveTo>
                <a:cubicBezTo>
                  <a:pt x="108697" y="283509"/>
                  <a:pt x="217395" y="567018"/>
                  <a:pt x="363071" y="739589"/>
                </a:cubicBezTo>
                <a:cubicBezTo>
                  <a:pt x="508747" y="912160"/>
                  <a:pt x="788894" y="988359"/>
                  <a:pt x="874059" y="1035424"/>
                </a:cubicBezTo>
                <a:cubicBezTo>
                  <a:pt x="959224" y="1082489"/>
                  <a:pt x="869577" y="1019736"/>
                  <a:pt x="874059" y="1021977"/>
                </a:cubicBezTo>
                <a:cubicBezTo>
                  <a:pt x="878541" y="1024218"/>
                  <a:pt x="889747" y="1036544"/>
                  <a:pt x="900953" y="1048871"/>
                </a:cubicBezTo>
              </a:path>
            </a:pathLst>
          </a:custGeom>
          <a:noFill/>
          <a:ln w="25550" cap="flat" cmpd="sng">
            <a:solidFill>
              <a:srgbClr val="00956F"/>
            </a:solidFill>
            <a:prstDash val="solid"/>
            <a:round/>
            <a:headEnd type="none" w="sm" len="sm"/>
            <a:tailEnd type="none" w="sm" len="sm"/>
          </a:ln>
        </p:spPr>
        <p:txBody>
          <a:bodyPr spcFirstLastPara="1" wrap="square" lIns="90000" tIns="46800" rIns="90000" bIns="468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0" name="Google Shape;450;p39"/>
          <p:cNvSpPr/>
          <p:nvPr/>
        </p:nvSpPr>
        <p:spPr>
          <a:xfrm>
            <a:off x="5707062" y="4679156"/>
            <a:ext cx="985837" cy="345281"/>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000000"/>
              </a:buClr>
              <a:buSzPts val="2400"/>
              <a:buFont typeface="Times New Roman"/>
              <a:buNone/>
            </a:pPr>
            <a:r>
              <a:rPr lang="en" sz="1800" b="0" i="0" u="none" strike="noStrike" cap="none">
                <a:solidFill>
                  <a:srgbClr val="000000"/>
                </a:solidFill>
                <a:latin typeface="Arial"/>
                <a:ea typeface="Arial"/>
                <a:cs typeface="Arial"/>
                <a:sym typeface="Arial"/>
              </a:rPr>
              <a:t>Faze 2</a:t>
            </a:r>
            <a:endParaRPr sz="1800" b="0" i="0" u="none" strike="noStrike" cap="none">
              <a:solidFill>
                <a:srgbClr val="000000"/>
              </a:solidFill>
              <a:latin typeface="Arial"/>
              <a:ea typeface="Arial"/>
              <a:cs typeface="Arial"/>
              <a:sym typeface="Arial"/>
            </a:endParaRPr>
          </a:p>
        </p:txBody>
      </p:sp>
      <p:sp>
        <p:nvSpPr>
          <p:cNvPr id="451" name="Google Shape;451;p39"/>
          <p:cNvSpPr/>
          <p:nvPr/>
        </p:nvSpPr>
        <p:spPr>
          <a:xfrm>
            <a:off x="6094412" y="2116931"/>
            <a:ext cx="2166937" cy="344090"/>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000000"/>
              </a:buClr>
              <a:buSzPts val="2400"/>
              <a:buFont typeface="Times New Roman"/>
              <a:buNone/>
            </a:pPr>
            <a:r>
              <a:rPr lang="en" sz="1800" b="0" i="0" u="none" strike="noStrike" cap="none">
                <a:solidFill>
                  <a:srgbClr val="000000"/>
                </a:solidFill>
                <a:latin typeface="Arial"/>
                <a:ea typeface="Arial"/>
                <a:cs typeface="Arial"/>
                <a:sym typeface="Arial"/>
              </a:rPr>
              <a:t>R+Licht - shock</a:t>
            </a:r>
            <a:endParaRPr sz="1800" b="0" i="0" u="none" strike="noStrike" cap="none">
              <a:solidFill>
                <a:srgbClr val="000000"/>
              </a:solidFill>
              <a:latin typeface="Arial"/>
              <a:ea typeface="Arial"/>
              <a:cs typeface="Arial"/>
              <a:sym typeface="Arial"/>
            </a:endParaRPr>
          </a:p>
        </p:txBody>
      </p:sp>
      <p:pic>
        <p:nvPicPr>
          <p:cNvPr id="452" name="Google Shape;452;p39" descr="Image result for cartoon rat"/>
          <p:cNvPicPr preferRelativeResize="0"/>
          <p:nvPr/>
        </p:nvPicPr>
        <p:blipFill rotWithShape="1">
          <a:blip r:embed="rId3">
            <a:alphaModFix/>
          </a:blip>
          <a:srcRect/>
          <a:stretch/>
        </p:blipFill>
        <p:spPr>
          <a:xfrm>
            <a:off x="6330950" y="3533775"/>
            <a:ext cx="538163" cy="539353"/>
          </a:xfrm>
          <a:prstGeom prst="rect">
            <a:avLst/>
          </a:prstGeom>
          <a:noFill/>
          <a:ln>
            <a:noFill/>
          </a:ln>
        </p:spPr>
      </p:pic>
      <p:pic>
        <p:nvPicPr>
          <p:cNvPr id="453" name="Google Shape;453;p39" descr="Image result for cartoon rat"/>
          <p:cNvPicPr preferRelativeResize="0"/>
          <p:nvPr/>
        </p:nvPicPr>
        <p:blipFill rotWithShape="1">
          <a:blip r:embed="rId4">
            <a:alphaModFix/>
          </a:blip>
          <a:srcRect/>
          <a:stretch/>
        </p:blipFill>
        <p:spPr>
          <a:xfrm>
            <a:off x="6818312" y="1672828"/>
            <a:ext cx="539353" cy="539353"/>
          </a:xfrm>
          <a:prstGeom prst="rect">
            <a:avLst/>
          </a:prstGeom>
          <a:noFill/>
          <a:ln>
            <a:noFill/>
          </a:ln>
        </p:spPr>
      </p:pic>
      <p:pic>
        <p:nvPicPr>
          <p:cNvPr id="454" name="Google Shape;454;p39"/>
          <p:cNvPicPr preferRelativeResize="0"/>
          <p:nvPr/>
        </p:nvPicPr>
        <p:blipFill rotWithShape="1">
          <a:blip r:embed="rId5">
            <a:alphaModFix/>
          </a:blip>
          <a:srcRect/>
          <a:stretch/>
        </p:blipFill>
        <p:spPr>
          <a:xfrm>
            <a:off x="160337" y="2031206"/>
            <a:ext cx="516731" cy="684609"/>
          </a:xfrm>
          <a:prstGeom prst="rect">
            <a:avLst/>
          </a:prstGeom>
          <a:noFill/>
          <a:ln>
            <a:noFill/>
          </a:ln>
        </p:spPr>
      </p:pic>
      <p:pic>
        <p:nvPicPr>
          <p:cNvPr id="455" name="Google Shape;455;p39"/>
          <p:cNvPicPr preferRelativeResize="0"/>
          <p:nvPr/>
        </p:nvPicPr>
        <p:blipFill rotWithShape="1">
          <a:blip r:embed="rId6">
            <a:alphaModFix/>
          </a:blip>
          <a:srcRect/>
          <a:stretch/>
        </p:blipFill>
        <p:spPr>
          <a:xfrm>
            <a:off x="1733748" y="1456134"/>
            <a:ext cx="501253" cy="433387"/>
          </a:xfrm>
          <a:prstGeom prst="rect">
            <a:avLst/>
          </a:prstGeom>
          <a:noFill/>
          <a:ln>
            <a:noFill/>
          </a:ln>
        </p:spPr>
      </p:pic>
      <p:pic>
        <p:nvPicPr>
          <p:cNvPr id="456" name="Google Shape;456;p39" descr="Image result for lighting bolt"/>
          <p:cNvPicPr preferRelativeResize="0"/>
          <p:nvPr/>
        </p:nvPicPr>
        <p:blipFill rotWithShape="1">
          <a:blip r:embed="rId7">
            <a:alphaModFix/>
          </a:blip>
          <a:srcRect/>
          <a:stretch/>
        </p:blipFill>
        <p:spPr>
          <a:xfrm>
            <a:off x="4229497" y="2778918"/>
            <a:ext cx="516731" cy="5905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4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5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4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5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5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4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4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5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6EABCD"/>
        </a:solidFill>
        <a:effectLst/>
      </p:bgPr>
    </p:bg>
    <p:spTree>
      <p:nvGrpSpPr>
        <p:cNvPr id="1" name="Shape 460"/>
        <p:cNvGrpSpPr/>
        <p:nvPr/>
      </p:nvGrpSpPr>
      <p:grpSpPr>
        <a:xfrm>
          <a:off x="0" y="0"/>
          <a:ext cx="0" cy="0"/>
          <a:chOff x="0" y="0"/>
          <a:chExt cx="0" cy="0"/>
        </a:xfrm>
      </p:grpSpPr>
      <p:sp>
        <p:nvSpPr>
          <p:cNvPr id="461" name="Google Shape;461;p40"/>
          <p:cNvSpPr/>
          <p:nvPr/>
        </p:nvSpPr>
        <p:spPr>
          <a:xfrm>
            <a:off x="220050" y="255025"/>
            <a:ext cx="8703900" cy="44754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 name="Google Shape;462;p40"/>
          <p:cNvSpPr txBox="1"/>
          <p:nvPr/>
        </p:nvSpPr>
        <p:spPr>
          <a:xfrm>
            <a:off x="520950" y="1165775"/>
            <a:ext cx="8102100" cy="784200"/>
          </a:xfrm>
          <a:prstGeom prst="rect">
            <a:avLst/>
          </a:prstGeom>
          <a:noFill/>
          <a:ln>
            <a:noFill/>
          </a:ln>
        </p:spPr>
        <p:txBody>
          <a:bodyPr spcFirstLastPara="1" wrap="square" lIns="91425" tIns="91425" rIns="91425" bIns="91425" anchor="ctr" anchorCtr="0">
            <a:noAutofit/>
          </a:bodyPr>
          <a:lstStyle/>
          <a:p>
            <a:pPr marL="457200" marR="0" lvl="0" indent="0" algn="l" rtl="0">
              <a:lnSpc>
                <a:spcPct val="100000"/>
              </a:lnSpc>
              <a:spcBef>
                <a:spcPts val="0"/>
              </a:spcBef>
              <a:spcAft>
                <a:spcPts val="0"/>
              </a:spcAft>
              <a:buNone/>
            </a:pPr>
            <a:r>
              <a:rPr lang="en" sz="1800" b="1" i="0" u="none" strike="noStrike" cap="none">
                <a:solidFill>
                  <a:schemeClr val="dk1"/>
                </a:solidFill>
                <a:latin typeface="Arial"/>
                <a:ea typeface="Arial"/>
                <a:cs typeface="Arial"/>
                <a:sym typeface="Arial"/>
              </a:rPr>
              <a:t>Stel dat er een negatieve contingentie is tussen een R en een negatieve Sr. In dit geval zal de frequentie</a:t>
            </a:r>
            <a:endParaRPr/>
          </a:p>
          <a:p>
            <a:pPr marL="457200" marR="0" lvl="0" indent="0" algn="l" rtl="0">
              <a:lnSpc>
                <a:spcPct val="100000"/>
              </a:lnSpc>
              <a:spcBef>
                <a:spcPts val="0"/>
              </a:spcBef>
              <a:spcAft>
                <a:spcPts val="0"/>
              </a:spcAft>
              <a:buNone/>
            </a:pPr>
            <a:r>
              <a:rPr lang="en" sz="1800" b="1" i="0" u="none" strike="noStrike" cap="none">
                <a:solidFill>
                  <a:schemeClr val="dk1"/>
                </a:solidFill>
                <a:latin typeface="Arial"/>
                <a:ea typeface="Arial"/>
                <a:cs typeface="Arial"/>
                <a:sym typeface="Arial"/>
              </a:rPr>
              <a:t>van R…</a:t>
            </a:r>
            <a:endParaRPr sz="2400" b="0" i="0" u="none" strike="noStrike" cap="none">
              <a:solidFill>
                <a:srgbClr val="0A3534"/>
              </a:solidFill>
              <a:latin typeface="Proxima Nova Semibold"/>
              <a:ea typeface="Proxima Nova Semibold"/>
              <a:cs typeface="Proxima Nova Semibold"/>
              <a:sym typeface="Proxima Nova Semibold"/>
            </a:endParaRPr>
          </a:p>
        </p:txBody>
      </p:sp>
      <p:pic>
        <p:nvPicPr>
          <p:cNvPr id="463" name="Google Shape;463;p40">
            <a:hlinkClick r:id="rId3"/>
          </p:cNvPr>
          <p:cNvPicPr preferRelativeResize="0"/>
          <p:nvPr/>
        </p:nvPicPr>
        <p:blipFill>
          <a:blip r:embed="rId4">
            <a:alphaModFix/>
          </a:blip>
          <a:stretch>
            <a:fillRect/>
          </a:stretch>
        </p:blipFill>
        <p:spPr>
          <a:xfrm>
            <a:off x="0" y="4429125"/>
            <a:ext cx="9144000" cy="714375"/>
          </a:xfrm>
          <a:prstGeom prst="rect">
            <a:avLst/>
          </a:prstGeom>
          <a:noFill/>
          <a:ln>
            <a:noFill/>
          </a:ln>
        </p:spPr>
      </p:pic>
      <p:sp>
        <p:nvSpPr>
          <p:cNvPr id="464" name="Google Shape;464;p40">
            <a:hlinkClick r:id="rId5"/>
          </p:cNvPr>
          <p:cNvSpPr/>
          <p:nvPr/>
        </p:nvSpPr>
        <p:spPr>
          <a:xfrm>
            <a:off x="0" y="5207000"/>
            <a:ext cx="12600" cy="1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41"/>
          <p:cNvSpPr/>
          <p:nvPr/>
        </p:nvSpPr>
        <p:spPr>
          <a:xfrm>
            <a:off x="220050" y="255025"/>
            <a:ext cx="8703900" cy="44754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 name="Google Shape;470;p41"/>
          <p:cNvSpPr txBox="1"/>
          <p:nvPr/>
        </p:nvSpPr>
        <p:spPr>
          <a:xfrm>
            <a:off x="520950" y="1165775"/>
            <a:ext cx="8102100" cy="784200"/>
          </a:xfrm>
          <a:prstGeom prst="rect">
            <a:avLst/>
          </a:prstGeom>
          <a:noFill/>
          <a:ln>
            <a:noFill/>
          </a:ln>
        </p:spPr>
        <p:txBody>
          <a:bodyPr spcFirstLastPara="1" wrap="square" lIns="91425" tIns="91425" rIns="91425" bIns="91425" anchor="ctr" anchorCtr="0">
            <a:noAutofit/>
          </a:bodyPr>
          <a:lstStyle/>
          <a:p>
            <a:pPr marL="457200" marR="0" lvl="0" indent="0" algn="l" rtl="0">
              <a:lnSpc>
                <a:spcPct val="100000"/>
              </a:lnSpc>
              <a:spcBef>
                <a:spcPts val="0"/>
              </a:spcBef>
              <a:spcAft>
                <a:spcPts val="0"/>
              </a:spcAft>
              <a:buNone/>
            </a:pPr>
            <a:r>
              <a:rPr lang="en" sz="1800" b="1" i="0" u="none" strike="noStrike" cap="none">
                <a:solidFill>
                  <a:schemeClr val="dk1"/>
                </a:solidFill>
                <a:latin typeface="Arial"/>
                <a:ea typeface="Arial"/>
                <a:cs typeface="Arial"/>
                <a:sym typeface="Arial"/>
              </a:rPr>
              <a:t>Stel dat er een positieve contingentie is tussen een R en een negatieve Sr. In dit geval zal de frequentie</a:t>
            </a:r>
            <a:endParaRPr/>
          </a:p>
          <a:p>
            <a:pPr marL="457200" marR="0" lvl="0" indent="0" algn="l" rtl="0">
              <a:lnSpc>
                <a:spcPct val="100000"/>
              </a:lnSpc>
              <a:spcBef>
                <a:spcPts val="0"/>
              </a:spcBef>
              <a:spcAft>
                <a:spcPts val="0"/>
              </a:spcAft>
              <a:buNone/>
            </a:pPr>
            <a:r>
              <a:rPr lang="en" sz="1800" b="1" i="0" u="none" strike="noStrike" cap="none">
                <a:solidFill>
                  <a:schemeClr val="dk1"/>
                </a:solidFill>
                <a:latin typeface="Arial"/>
                <a:ea typeface="Arial"/>
                <a:cs typeface="Arial"/>
                <a:sym typeface="Arial"/>
              </a:rPr>
              <a:t>van R…</a:t>
            </a:r>
            <a:endParaRPr sz="2400" b="0" i="0" u="none" strike="noStrike" cap="none">
              <a:solidFill>
                <a:srgbClr val="0A3534"/>
              </a:solidFill>
              <a:latin typeface="Proxima Nova Semibold"/>
              <a:ea typeface="Proxima Nova Semibold"/>
              <a:cs typeface="Proxima Nova Semibold"/>
              <a:sym typeface="Proxima Nova Semibold"/>
            </a:endParaRPr>
          </a:p>
        </p:txBody>
      </p:sp>
      <p:pic>
        <p:nvPicPr>
          <p:cNvPr id="471" name="Google Shape;471;p41">
            <a:hlinkClick r:id="rId3"/>
          </p:cNvPr>
          <p:cNvPicPr preferRelativeResize="0"/>
          <p:nvPr/>
        </p:nvPicPr>
        <p:blipFill rotWithShape="1">
          <a:blip r:embed="rId4">
            <a:alphaModFix/>
          </a:blip>
          <a:srcRect/>
          <a:stretch/>
        </p:blipFill>
        <p:spPr>
          <a:xfrm>
            <a:off x="0" y="4429125"/>
            <a:ext cx="9144000" cy="714375"/>
          </a:xfrm>
          <a:prstGeom prst="rect">
            <a:avLst/>
          </a:prstGeom>
          <a:noFill/>
          <a:ln>
            <a:noFill/>
          </a:ln>
        </p:spPr>
      </p:pic>
      <p:sp>
        <p:nvSpPr>
          <p:cNvPr id="472" name="Google Shape;472;p41">
            <a:hlinkClick r:id="rId5"/>
          </p:cNvPr>
          <p:cNvSpPr/>
          <p:nvPr/>
        </p:nvSpPr>
        <p:spPr>
          <a:xfrm>
            <a:off x="0" y="5207000"/>
            <a:ext cx="12600" cy="12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42"/>
          <p:cNvSpPr/>
          <p:nvPr/>
        </p:nvSpPr>
        <p:spPr>
          <a:xfrm>
            <a:off x="685800" y="171450"/>
            <a:ext cx="8207375" cy="1485900"/>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1425" tIns="45700" rIns="91425" bIns="45700" anchor="t" anchorCtr="0">
            <a:noAutofit/>
          </a:bodyPr>
          <a:lstStyle/>
          <a:p>
            <a:pPr marL="608012" marR="0" lvl="0" indent="-608012" algn="l" rtl="0">
              <a:lnSpc>
                <a:spcPct val="100000"/>
              </a:lnSpc>
              <a:spcBef>
                <a:spcPts val="0"/>
              </a:spcBef>
              <a:spcAft>
                <a:spcPts val="0"/>
              </a:spcAft>
              <a:buClr>
                <a:srgbClr val="7F7F7F"/>
              </a:buClr>
              <a:buSzPts val="2800"/>
              <a:buFont typeface="Times New Roman"/>
              <a:buNone/>
            </a:pPr>
            <a:r>
              <a:rPr lang="en" sz="1800" b="0" i="0" u="none" strike="noStrike" cap="none">
                <a:solidFill>
                  <a:srgbClr val="7F7F7F"/>
                </a:solidFill>
                <a:latin typeface="Arial"/>
                <a:ea typeface="Arial"/>
                <a:cs typeface="Arial"/>
                <a:sym typeface="Arial"/>
              </a:rPr>
              <a:t>Overzicht: Impact kernaspect (i.e., aard verband)</a:t>
            </a:r>
            <a:endParaRPr sz="1800" b="0" i="0" u="none" strike="noStrike" cap="none">
              <a:solidFill>
                <a:srgbClr val="000000"/>
              </a:solidFill>
              <a:latin typeface="Arial"/>
              <a:ea typeface="Arial"/>
              <a:cs typeface="Arial"/>
              <a:sym typeface="Arial"/>
            </a:endParaRPr>
          </a:p>
          <a:p>
            <a:pPr marL="608012" marR="0" lvl="0" indent="-608012" algn="l" rtl="0">
              <a:lnSpc>
                <a:spcPct val="100000"/>
              </a:lnSpc>
              <a:spcBef>
                <a:spcPts val="700"/>
              </a:spcBef>
              <a:spcAft>
                <a:spcPts val="0"/>
              </a:spcAft>
              <a:buClr>
                <a:srgbClr val="7F7F7F"/>
              </a:buClr>
              <a:buSzPts val="2800"/>
              <a:buFont typeface="Times New Roman"/>
              <a:buNone/>
            </a:pPr>
            <a:r>
              <a:rPr lang="en" sz="1800" b="0" i="0" u="none" strike="noStrike" cap="none">
                <a:solidFill>
                  <a:srgbClr val="7F7F7F"/>
                </a:solidFill>
                <a:latin typeface="Arial"/>
                <a:ea typeface="Arial"/>
                <a:cs typeface="Arial"/>
                <a:sym typeface="Arial"/>
              </a:rPr>
              <a:t>a) Contingentie</a:t>
            </a:r>
            <a:endParaRPr sz="1800" b="0" i="0" u="none" strike="noStrike" cap="none">
              <a:solidFill>
                <a:srgbClr val="000000"/>
              </a:solidFill>
              <a:latin typeface="Arial"/>
              <a:ea typeface="Arial"/>
              <a:cs typeface="Arial"/>
              <a:sym typeface="Arial"/>
            </a:endParaRPr>
          </a:p>
          <a:p>
            <a:pPr marL="608012" marR="0" lvl="0" indent="-608012" algn="l" rtl="0">
              <a:lnSpc>
                <a:spcPct val="100000"/>
              </a:lnSpc>
              <a:spcBef>
                <a:spcPts val="700"/>
              </a:spcBef>
              <a:spcAft>
                <a:spcPts val="0"/>
              </a:spcAft>
              <a:buClr>
                <a:srgbClr val="7F7F7F"/>
              </a:buClr>
              <a:buSzPts val="2800"/>
              <a:buFont typeface="Times New Roman"/>
              <a:buNone/>
            </a:pPr>
            <a:r>
              <a:rPr lang="en" sz="1800" b="0" i="0" u="none" strike="noStrike" cap="none">
                <a:solidFill>
                  <a:srgbClr val="7F7F7F"/>
                </a:solidFill>
                <a:latin typeface="Arial"/>
                <a:ea typeface="Arial"/>
                <a:cs typeface="Arial"/>
                <a:sym typeface="Arial"/>
              </a:rPr>
              <a:t>b) Conditionele contingentie</a:t>
            </a:r>
            <a:endParaRPr sz="1800" b="0" i="0" u="none" strike="noStrike" cap="none">
              <a:solidFill>
                <a:srgbClr val="000000"/>
              </a:solidFill>
              <a:latin typeface="Arial"/>
              <a:ea typeface="Arial"/>
              <a:cs typeface="Arial"/>
              <a:sym typeface="Arial"/>
            </a:endParaRPr>
          </a:p>
          <a:p>
            <a:pPr marL="608012" marR="0" lvl="0" indent="-608012" algn="l" rtl="0">
              <a:lnSpc>
                <a:spcPct val="100000"/>
              </a:lnSpc>
              <a:spcBef>
                <a:spcPts val="700"/>
              </a:spcBef>
              <a:spcAft>
                <a:spcPts val="0"/>
              </a:spcAft>
              <a:buClr>
                <a:srgbClr val="000000"/>
              </a:buClr>
              <a:buSzPts val="2800"/>
              <a:buFont typeface="Times New Roman"/>
              <a:buNone/>
            </a:pPr>
            <a:r>
              <a:rPr lang="en" sz="1800" b="0" i="0" u="none" strike="noStrike" cap="none">
                <a:solidFill>
                  <a:srgbClr val="000000"/>
                </a:solidFill>
                <a:latin typeface="Arial"/>
                <a:ea typeface="Arial"/>
                <a:cs typeface="Arial"/>
                <a:sym typeface="Arial"/>
              </a:rPr>
              <a:t>c) </a:t>
            </a:r>
            <a:r>
              <a:rPr lang="en" sz="1800" b="1" i="0" u="none" strike="noStrike" cap="none">
                <a:solidFill>
                  <a:srgbClr val="FF0000"/>
                </a:solidFill>
                <a:latin typeface="Arial"/>
                <a:ea typeface="Arial"/>
                <a:cs typeface="Arial"/>
                <a:sym typeface="Arial"/>
              </a:rPr>
              <a:t>Schema’s van bekrachtiging</a:t>
            </a:r>
            <a:endParaRPr sz="1800" b="0" i="0" u="none" strike="noStrike" cap="none">
              <a:solidFill>
                <a:srgbClr val="000000"/>
              </a:solidFill>
              <a:latin typeface="Arial"/>
              <a:ea typeface="Arial"/>
              <a:cs typeface="Arial"/>
              <a:sym typeface="Arial"/>
            </a:endParaRPr>
          </a:p>
          <a:p>
            <a:pPr marL="608012" marR="0" lvl="0" indent="-608012" algn="l" rtl="0">
              <a:lnSpc>
                <a:spcPct val="100000"/>
              </a:lnSpc>
              <a:spcBef>
                <a:spcPts val="700"/>
              </a:spcBef>
              <a:spcAft>
                <a:spcPts val="0"/>
              </a:spcAft>
              <a:buClr>
                <a:srgbClr val="000000"/>
              </a:buClr>
              <a:buSzPts val="2800"/>
              <a:buFont typeface="Times New Roman"/>
              <a:buNone/>
            </a:pPr>
            <a:r>
              <a:rPr lang="en" sz="1800" b="0" i="0" u="none" strike="noStrike" cap="none">
                <a:solidFill>
                  <a:srgbClr val="000000"/>
                </a:solidFill>
                <a:latin typeface="Arial"/>
                <a:ea typeface="Arial"/>
                <a:cs typeface="Arial"/>
                <a:sym typeface="Arial"/>
              </a:rPr>
              <a:t>	</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80" name="Google Shape;480;p42"/>
          <p:cNvSpPr/>
          <p:nvPr/>
        </p:nvSpPr>
        <p:spPr>
          <a:xfrm>
            <a:off x="1285875" y="3798781"/>
            <a:ext cx="7753350" cy="736099"/>
          </a:xfrm>
          <a:prstGeom prst="rect">
            <a:avLst/>
          </a:prstGeom>
          <a:noFill/>
          <a:ln>
            <a:noFill/>
          </a:ln>
        </p:spPr>
        <p:txBody>
          <a:bodyPr spcFirstLastPara="1" wrap="square" lIns="91425" tIns="45700" rIns="91425" bIns="45700" anchor="t" anchorCtr="0">
            <a:noAutofit/>
          </a:bodyPr>
          <a:lstStyle/>
          <a:p>
            <a:pPr marL="608012" marR="0" lvl="0" indent="-608012" algn="l" rtl="0">
              <a:lnSpc>
                <a:spcPct val="100000"/>
              </a:lnSpc>
              <a:spcBef>
                <a:spcPts val="0"/>
              </a:spcBef>
              <a:spcAft>
                <a:spcPts val="0"/>
              </a:spcAft>
              <a:buNone/>
            </a:pPr>
            <a:r>
              <a:rPr lang="en" sz="1800" b="0" i="0" u="none" strike="noStrike" cap="none">
                <a:solidFill>
                  <a:srgbClr val="000000"/>
                </a:solidFill>
                <a:latin typeface="Arial"/>
                <a:ea typeface="Arial"/>
                <a:cs typeface="Arial"/>
                <a:sym typeface="Arial"/>
              </a:rPr>
              <a:t>* </a:t>
            </a:r>
            <a:r>
              <a:rPr lang="en" sz="1800" b="1" i="0" u="none" strike="noStrike" cap="none">
                <a:solidFill>
                  <a:srgbClr val="FF0000"/>
                </a:solidFill>
                <a:latin typeface="Arial"/>
                <a:ea typeface="Arial"/>
                <a:cs typeface="Arial"/>
                <a:sym typeface="Arial"/>
              </a:rPr>
              <a:t>partiële</a:t>
            </a:r>
            <a:r>
              <a:rPr lang="en" sz="1800" b="1" i="0" u="none" strike="noStrike" cap="none">
                <a:solidFill>
                  <a:srgbClr val="000000"/>
                </a:solidFill>
                <a:latin typeface="Arial"/>
                <a:ea typeface="Arial"/>
                <a:cs typeface="Arial"/>
                <a:sym typeface="Arial"/>
              </a:rPr>
              <a:t> </a:t>
            </a:r>
            <a:r>
              <a:rPr lang="en" sz="1800" b="0" i="0" u="none" strike="noStrike" cap="none">
                <a:solidFill>
                  <a:srgbClr val="000000"/>
                </a:solidFill>
                <a:latin typeface="Arial"/>
                <a:ea typeface="Arial"/>
                <a:cs typeface="Arial"/>
                <a:sym typeface="Arial"/>
              </a:rPr>
              <a:t>bekrachtiging: R soms gevolgd door Sr</a:t>
            </a:r>
            <a:endParaRPr/>
          </a:p>
          <a:p>
            <a:pPr marL="608012" marR="0" lvl="0" indent="-608012" algn="l" rtl="0">
              <a:lnSpc>
                <a:spcPct val="100000"/>
              </a:lnSpc>
              <a:spcBef>
                <a:spcPts val="700"/>
              </a:spcBef>
              <a:spcAft>
                <a:spcPts val="0"/>
              </a:spcAft>
              <a:buNone/>
            </a:pPr>
            <a:r>
              <a:rPr lang="en" sz="1800" b="0" i="0" u="none" strike="noStrike" cap="none">
                <a:solidFill>
                  <a:srgbClr val="000000"/>
                </a:solidFill>
                <a:latin typeface="Arial"/>
                <a:ea typeface="Arial"/>
                <a:cs typeface="Arial"/>
                <a:sym typeface="Arial"/>
              </a:rPr>
              <a:t>		- vier types van partiële bekrachtiging</a:t>
            </a:r>
            <a:endParaRPr/>
          </a:p>
        </p:txBody>
      </p:sp>
      <p:grpSp>
        <p:nvGrpSpPr>
          <p:cNvPr id="481" name="Google Shape;481;p42"/>
          <p:cNvGrpSpPr/>
          <p:nvPr/>
        </p:nvGrpSpPr>
        <p:grpSpPr>
          <a:xfrm>
            <a:off x="1285875" y="1990291"/>
            <a:ext cx="5506636" cy="1489288"/>
            <a:chOff x="1285875" y="1990291"/>
            <a:chExt cx="5506636" cy="1489288"/>
          </a:xfrm>
        </p:grpSpPr>
        <p:cxnSp>
          <p:nvCxnSpPr>
            <p:cNvPr id="482" name="Google Shape;482;p42"/>
            <p:cNvCxnSpPr/>
            <p:nvPr/>
          </p:nvCxnSpPr>
          <p:spPr>
            <a:xfrm>
              <a:off x="4044739" y="2900935"/>
              <a:ext cx="835735" cy="0"/>
            </a:xfrm>
            <a:prstGeom prst="straightConnector1">
              <a:avLst/>
            </a:prstGeom>
            <a:noFill/>
            <a:ln w="9525" cap="flat" cmpd="sng">
              <a:solidFill>
                <a:schemeClr val="dk1"/>
              </a:solidFill>
              <a:prstDash val="solid"/>
              <a:round/>
              <a:headEnd type="none" w="sm" len="sm"/>
              <a:tailEnd type="none" w="sm" len="sm"/>
            </a:ln>
          </p:spPr>
        </p:cxnSp>
        <p:pic>
          <p:nvPicPr>
            <p:cNvPr id="483" name="Google Shape;483;p42" descr="child-training-dog - Pawsitive Solutions"/>
            <p:cNvPicPr preferRelativeResize="0"/>
            <p:nvPr/>
          </p:nvPicPr>
          <p:blipFill rotWithShape="1">
            <a:blip r:embed="rId3">
              <a:alphaModFix/>
            </a:blip>
            <a:srcRect/>
            <a:stretch/>
          </p:blipFill>
          <p:spPr>
            <a:xfrm>
              <a:off x="2184400" y="2322291"/>
              <a:ext cx="1673817" cy="1157288"/>
            </a:xfrm>
            <a:prstGeom prst="rect">
              <a:avLst/>
            </a:prstGeom>
            <a:noFill/>
            <a:ln>
              <a:noFill/>
            </a:ln>
          </p:spPr>
        </p:pic>
        <p:pic>
          <p:nvPicPr>
            <p:cNvPr id="484" name="Google Shape;484;p42" descr="Sweet Potato Small Bone Organic Dog Treat – Riley's Organics"/>
            <p:cNvPicPr preferRelativeResize="0"/>
            <p:nvPr/>
          </p:nvPicPr>
          <p:blipFill rotWithShape="1">
            <a:blip r:embed="rId4">
              <a:alphaModFix/>
            </a:blip>
            <a:srcRect/>
            <a:stretch/>
          </p:blipFill>
          <p:spPr>
            <a:xfrm>
              <a:off x="4880474" y="2500558"/>
              <a:ext cx="1130300" cy="768820"/>
            </a:xfrm>
            <a:prstGeom prst="rect">
              <a:avLst/>
            </a:prstGeom>
            <a:noFill/>
            <a:ln>
              <a:noFill/>
            </a:ln>
          </p:spPr>
        </p:pic>
        <p:sp>
          <p:nvSpPr>
            <p:cNvPr id="485" name="Google Shape;485;p42"/>
            <p:cNvSpPr/>
            <p:nvPr/>
          </p:nvSpPr>
          <p:spPr>
            <a:xfrm>
              <a:off x="1285875" y="1990291"/>
              <a:ext cx="5506636" cy="369332"/>
            </a:xfrm>
            <a:prstGeom prst="rect">
              <a:avLst/>
            </a:prstGeom>
            <a:noFill/>
            <a:ln>
              <a:noFill/>
            </a:ln>
          </p:spPr>
          <p:txBody>
            <a:bodyPr spcFirstLastPara="1" wrap="square" lIns="91425" tIns="45700" rIns="91425" bIns="45700" anchor="t" anchorCtr="0">
              <a:noAutofit/>
            </a:bodyPr>
            <a:lstStyle/>
            <a:p>
              <a:pPr marL="608012" marR="0" lvl="0" indent="-608012" algn="l" rtl="0">
                <a:lnSpc>
                  <a:spcPct val="100000"/>
                </a:lnSpc>
                <a:spcBef>
                  <a:spcPts val="0"/>
                </a:spcBef>
                <a:spcAft>
                  <a:spcPts val="0"/>
                </a:spcAft>
                <a:buNone/>
              </a:pPr>
              <a:r>
                <a:rPr lang="en" sz="1800" b="0" i="0" u="none" strike="noStrike" cap="none">
                  <a:solidFill>
                    <a:srgbClr val="000000"/>
                  </a:solidFill>
                  <a:latin typeface="Arial"/>
                  <a:ea typeface="Arial"/>
                  <a:cs typeface="Arial"/>
                  <a:sym typeface="Arial"/>
                </a:rPr>
                <a:t>* </a:t>
              </a:r>
              <a:r>
                <a:rPr lang="en" sz="1800" b="1" i="0" u="none" strike="noStrike" cap="none">
                  <a:solidFill>
                    <a:srgbClr val="FF0000"/>
                  </a:solidFill>
                  <a:latin typeface="Arial"/>
                  <a:ea typeface="Arial"/>
                  <a:cs typeface="Arial"/>
                  <a:sym typeface="Arial"/>
                </a:rPr>
                <a:t>Continue</a:t>
              </a:r>
              <a:r>
                <a:rPr lang="en" sz="1800" b="1" i="0" u="none" strike="noStrike" cap="none">
                  <a:solidFill>
                    <a:srgbClr val="000000"/>
                  </a:solidFill>
                  <a:latin typeface="Arial"/>
                  <a:ea typeface="Arial"/>
                  <a:cs typeface="Arial"/>
                  <a:sym typeface="Arial"/>
                </a:rPr>
                <a:t> </a:t>
              </a:r>
              <a:r>
                <a:rPr lang="en" sz="1800" b="0" i="0" u="none" strike="noStrike" cap="none">
                  <a:solidFill>
                    <a:srgbClr val="000000"/>
                  </a:solidFill>
                  <a:latin typeface="Arial"/>
                  <a:ea typeface="Arial"/>
                  <a:cs typeface="Arial"/>
                  <a:sym typeface="Arial"/>
                </a:rPr>
                <a:t>bekrachtiging: R steeds gevolgd door Sr</a:t>
              </a: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grpSp>
        <p:nvGrpSpPr>
          <p:cNvPr id="492" name="Google Shape;492;p43"/>
          <p:cNvGrpSpPr/>
          <p:nvPr/>
        </p:nvGrpSpPr>
        <p:grpSpPr>
          <a:xfrm>
            <a:off x="7235825" y="1135525"/>
            <a:ext cx="1258490" cy="2832828"/>
            <a:chOff x="7235825" y="1135525"/>
            <a:chExt cx="1258490" cy="2832828"/>
          </a:xfrm>
        </p:grpSpPr>
        <p:pic>
          <p:nvPicPr>
            <p:cNvPr id="493" name="Google Shape;493;p43"/>
            <p:cNvPicPr preferRelativeResize="0"/>
            <p:nvPr/>
          </p:nvPicPr>
          <p:blipFill rotWithShape="1">
            <a:blip r:embed="rId3">
              <a:alphaModFix/>
            </a:blip>
            <a:srcRect/>
            <a:stretch/>
          </p:blipFill>
          <p:spPr>
            <a:xfrm>
              <a:off x="7235825" y="2019300"/>
              <a:ext cx="1258490" cy="1949053"/>
            </a:xfrm>
            <a:prstGeom prst="rect">
              <a:avLst/>
            </a:prstGeom>
            <a:noFill/>
            <a:ln>
              <a:noFill/>
            </a:ln>
          </p:spPr>
        </p:pic>
        <p:sp>
          <p:nvSpPr>
            <p:cNvPr id="494" name="Google Shape;494;p43"/>
            <p:cNvSpPr/>
            <p:nvPr/>
          </p:nvSpPr>
          <p:spPr>
            <a:xfrm>
              <a:off x="7586833" y="1135525"/>
              <a:ext cx="542916" cy="597618"/>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1425" tIns="45700" rIns="91425" bIns="45700" anchor="t" anchorCtr="0">
              <a:noAutofit/>
            </a:bodyPr>
            <a:lstStyle/>
            <a:p>
              <a:pPr marL="608012" marR="0" lvl="0" indent="-608012" algn="l" rtl="0">
                <a:lnSpc>
                  <a:spcPct val="100000"/>
                </a:lnSpc>
                <a:spcBef>
                  <a:spcPts val="700"/>
                </a:spcBef>
                <a:spcAft>
                  <a:spcPts val="0"/>
                </a:spcAft>
                <a:buClr>
                  <a:srgbClr val="000000"/>
                </a:buClr>
                <a:buSzPts val="2800"/>
                <a:buFont typeface="Times New Roman"/>
                <a:buNone/>
              </a:pPr>
              <a:r>
                <a:rPr lang="en" sz="2400" b="0" i="0" u="none" strike="noStrike" cap="none">
                  <a:solidFill>
                    <a:srgbClr val="000000"/>
                  </a:solidFill>
                  <a:latin typeface="Arial"/>
                  <a:ea typeface="Arial"/>
                  <a:cs typeface="Arial"/>
                  <a:sym typeface="Arial"/>
                </a:rPr>
                <a:t>Sr</a:t>
              </a:r>
              <a:endParaRPr sz="2400" b="0" i="0" u="none" strike="noStrike" cap="none">
                <a:solidFill>
                  <a:srgbClr val="000000"/>
                </a:solidFill>
                <a:latin typeface="Arial"/>
                <a:ea typeface="Arial"/>
                <a:cs typeface="Arial"/>
                <a:sym typeface="Arial"/>
              </a:endParaRPr>
            </a:p>
          </p:txBody>
        </p:sp>
      </p:grpSp>
      <p:grpSp>
        <p:nvGrpSpPr>
          <p:cNvPr id="495" name="Google Shape;495;p43"/>
          <p:cNvGrpSpPr/>
          <p:nvPr/>
        </p:nvGrpSpPr>
        <p:grpSpPr>
          <a:xfrm>
            <a:off x="222900" y="1135525"/>
            <a:ext cx="2391599" cy="2320400"/>
            <a:chOff x="222900" y="1135525"/>
            <a:chExt cx="2391599" cy="2320400"/>
          </a:xfrm>
        </p:grpSpPr>
        <p:sp>
          <p:nvSpPr>
            <p:cNvPr id="496" name="Google Shape;496;p43"/>
            <p:cNvSpPr/>
            <p:nvPr/>
          </p:nvSpPr>
          <p:spPr>
            <a:xfrm>
              <a:off x="1129326" y="1135525"/>
              <a:ext cx="637200" cy="597618"/>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1425" tIns="45700" rIns="91425" bIns="45700" anchor="t" anchorCtr="0">
              <a:noAutofit/>
            </a:bodyPr>
            <a:lstStyle/>
            <a:p>
              <a:pPr marL="608012" marR="0" lvl="0" indent="-608012" algn="l" rtl="0">
                <a:lnSpc>
                  <a:spcPct val="100000"/>
                </a:lnSpc>
                <a:spcBef>
                  <a:spcPts val="700"/>
                </a:spcBef>
                <a:spcAft>
                  <a:spcPts val="0"/>
                </a:spcAft>
                <a:buClr>
                  <a:srgbClr val="000000"/>
                </a:buClr>
                <a:buSzPts val="2800"/>
                <a:buFont typeface="Times New Roman"/>
                <a:buNone/>
              </a:pPr>
              <a:r>
                <a:rPr lang="en" sz="2400" b="0" i="0" u="none" strike="noStrike" cap="none">
                  <a:solidFill>
                    <a:srgbClr val="000000"/>
                  </a:solidFill>
                  <a:latin typeface="Arial"/>
                  <a:ea typeface="Arial"/>
                  <a:cs typeface="Arial"/>
                  <a:sym typeface="Arial"/>
                </a:rPr>
                <a:t>Sd</a:t>
              </a:r>
              <a:endParaRPr sz="2400" b="0" i="0" u="none" strike="noStrike" cap="none">
                <a:solidFill>
                  <a:srgbClr val="000000"/>
                </a:solidFill>
                <a:latin typeface="Arial"/>
                <a:ea typeface="Arial"/>
                <a:cs typeface="Arial"/>
                <a:sym typeface="Arial"/>
              </a:endParaRPr>
            </a:p>
          </p:txBody>
        </p:sp>
        <p:pic>
          <p:nvPicPr>
            <p:cNvPr id="497" name="Google Shape;497;p43"/>
            <p:cNvPicPr preferRelativeResize="0"/>
            <p:nvPr/>
          </p:nvPicPr>
          <p:blipFill rotWithShape="1">
            <a:blip r:embed="rId4">
              <a:alphaModFix/>
            </a:blip>
            <a:srcRect r="53812"/>
            <a:stretch/>
          </p:blipFill>
          <p:spPr>
            <a:xfrm>
              <a:off x="1554049" y="1927500"/>
              <a:ext cx="1060450" cy="1528425"/>
            </a:xfrm>
            <a:prstGeom prst="rect">
              <a:avLst/>
            </a:prstGeom>
            <a:noFill/>
            <a:ln>
              <a:noFill/>
            </a:ln>
          </p:spPr>
        </p:pic>
        <p:pic>
          <p:nvPicPr>
            <p:cNvPr id="498" name="Google Shape;498;p43"/>
            <p:cNvPicPr preferRelativeResize="0"/>
            <p:nvPr/>
          </p:nvPicPr>
          <p:blipFill rotWithShape="1">
            <a:blip r:embed="rId4">
              <a:alphaModFix/>
            </a:blip>
            <a:srcRect l="50548"/>
            <a:stretch/>
          </p:blipFill>
          <p:spPr>
            <a:xfrm>
              <a:off x="222900" y="1927500"/>
              <a:ext cx="1135376" cy="1528425"/>
            </a:xfrm>
            <a:prstGeom prst="rect">
              <a:avLst/>
            </a:prstGeom>
            <a:noFill/>
            <a:ln>
              <a:noFill/>
            </a:ln>
          </p:spPr>
        </p:pic>
      </p:grpSp>
      <p:grpSp>
        <p:nvGrpSpPr>
          <p:cNvPr id="499" name="Google Shape;499;p43"/>
          <p:cNvGrpSpPr/>
          <p:nvPr/>
        </p:nvGrpSpPr>
        <p:grpSpPr>
          <a:xfrm>
            <a:off x="3660262" y="1135525"/>
            <a:ext cx="2427287" cy="3190725"/>
            <a:chOff x="3660262" y="1135525"/>
            <a:chExt cx="2427287" cy="3190725"/>
          </a:xfrm>
        </p:grpSpPr>
        <p:sp>
          <p:nvSpPr>
            <p:cNvPr id="500" name="Google Shape;500;p43"/>
            <p:cNvSpPr/>
            <p:nvPr/>
          </p:nvSpPr>
          <p:spPr>
            <a:xfrm>
              <a:off x="4642259" y="1135525"/>
              <a:ext cx="542916" cy="597618"/>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1425" tIns="45700" rIns="91425" bIns="45700" anchor="t" anchorCtr="0">
              <a:noAutofit/>
            </a:bodyPr>
            <a:lstStyle/>
            <a:p>
              <a:pPr marL="608012" marR="0" lvl="0" indent="-608012" algn="l" rtl="0">
                <a:lnSpc>
                  <a:spcPct val="100000"/>
                </a:lnSpc>
                <a:spcBef>
                  <a:spcPts val="700"/>
                </a:spcBef>
                <a:spcAft>
                  <a:spcPts val="0"/>
                </a:spcAft>
                <a:buClr>
                  <a:srgbClr val="000000"/>
                </a:buClr>
                <a:buSzPts val="2800"/>
                <a:buFont typeface="Times New Roman"/>
                <a:buNone/>
              </a:pPr>
              <a:r>
                <a:rPr lang="en" sz="2400" b="0" i="0" u="none" strike="noStrike" cap="none">
                  <a:solidFill>
                    <a:srgbClr val="000000"/>
                  </a:solidFill>
                  <a:latin typeface="Arial"/>
                  <a:ea typeface="Arial"/>
                  <a:cs typeface="Arial"/>
                  <a:sym typeface="Arial"/>
                </a:rPr>
                <a:t>R</a:t>
              </a:r>
              <a:endParaRPr sz="2400" b="0" i="0" u="none" strike="noStrike" cap="none">
                <a:solidFill>
                  <a:srgbClr val="000000"/>
                </a:solidFill>
                <a:latin typeface="Arial"/>
                <a:ea typeface="Arial"/>
                <a:cs typeface="Arial"/>
                <a:sym typeface="Arial"/>
              </a:endParaRPr>
            </a:p>
          </p:txBody>
        </p:sp>
        <p:pic>
          <p:nvPicPr>
            <p:cNvPr id="501" name="Google Shape;501;p43" descr="Image result for tinder right"/>
            <p:cNvPicPr preferRelativeResize="0"/>
            <p:nvPr/>
          </p:nvPicPr>
          <p:blipFill rotWithShape="1">
            <a:blip r:embed="rId5">
              <a:alphaModFix/>
            </a:blip>
            <a:srcRect l="41075" r="40364"/>
            <a:stretch/>
          </p:blipFill>
          <p:spPr>
            <a:xfrm>
              <a:off x="3660262" y="2029803"/>
              <a:ext cx="1060450" cy="1620440"/>
            </a:xfrm>
            <a:prstGeom prst="rect">
              <a:avLst/>
            </a:prstGeom>
            <a:noFill/>
            <a:ln>
              <a:noFill/>
            </a:ln>
          </p:spPr>
        </p:pic>
        <p:pic>
          <p:nvPicPr>
            <p:cNvPr id="502" name="Google Shape;502;p43" descr="Image result for tinder right"/>
            <p:cNvPicPr preferRelativeResize="0"/>
            <p:nvPr/>
          </p:nvPicPr>
          <p:blipFill rotWithShape="1">
            <a:blip r:embed="rId5">
              <a:alphaModFix/>
            </a:blip>
            <a:srcRect l="41075" r="40364"/>
            <a:stretch/>
          </p:blipFill>
          <p:spPr>
            <a:xfrm>
              <a:off x="5028687" y="2029803"/>
              <a:ext cx="1058862" cy="1620440"/>
            </a:xfrm>
            <a:prstGeom prst="rect">
              <a:avLst/>
            </a:prstGeom>
            <a:noFill/>
            <a:ln>
              <a:noFill/>
            </a:ln>
          </p:spPr>
        </p:pic>
        <p:sp>
          <p:nvSpPr>
            <p:cNvPr id="503" name="Google Shape;503;p43"/>
            <p:cNvSpPr/>
            <p:nvPr/>
          </p:nvSpPr>
          <p:spPr>
            <a:xfrm>
              <a:off x="5110813" y="3968350"/>
              <a:ext cx="894600" cy="357900"/>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0000"/>
                </a:solidFill>
                <a:latin typeface="Arial"/>
                <a:ea typeface="Arial"/>
                <a:cs typeface="Arial"/>
                <a:sym typeface="Arial"/>
              </a:endParaRPr>
            </a:p>
          </p:txBody>
        </p:sp>
        <p:sp>
          <p:nvSpPr>
            <p:cNvPr id="504" name="Google Shape;504;p43"/>
            <p:cNvSpPr/>
            <p:nvPr/>
          </p:nvSpPr>
          <p:spPr>
            <a:xfrm>
              <a:off x="3660975" y="3979600"/>
              <a:ext cx="1059000" cy="335400"/>
            </a:xfrm>
            <a:prstGeom prst="lef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0000"/>
                </a:solidFill>
                <a:latin typeface="Arial"/>
                <a:ea typeface="Arial"/>
                <a:cs typeface="Arial"/>
                <a:sym typeface="Arial"/>
              </a:endParaRPr>
            </a:p>
          </p:txBody>
        </p:sp>
      </p:grpSp>
      <p:sp>
        <p:nvSpPr>
          <p:cNvPr id="505" name="Google Shape;505;p43"/>
          <p:cNvSpPr/>
          <p:nvPr/>
        </p:nvSpPr>
        <p:spPr>
          <a:xfrm>
            <a:off x="685800" y="171450"/>
            <a:ext cx="8207352" cy="4400568"/>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0" i="0" u="none" strike="noStrike" cap="none">
                <a:solidFill>
                  <a:srgbClr val="000000"/>
                </a:solidFill>
                <a:latin typeface="Arial"/>
                <a:ea typeface="Arial"/>
                <a:cs typeface="Arial"/>
                <a:sym typeface="Arial"/>
              </a:rPr>
              <a:t>Operant Contingencies on Tinder </a:t>
            </a:r>
            <a:endParaRPr sz="2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5"/>
                                        </p:tgtEl>
                                        <p:attrNameLst>
                                          <p:attrName>style.visibility</p:attrName>
                                        </p:attrNameLst>
                                      </p:cBhvr>
                                      <p:to>
                                        <p:strVal val="visible"/>
                                      </p:to>
                                    </p:set>
                                    <p:animEffect transition="in" filter="fade">
                                      <p:cBhvr>
                                        <p:cTn id="7" dur="500"/>
                                        <p:tgtEl>
                                          <p:spTgt spid="49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99"/>
                                        </p:tgtEl>
                                        <p:attrNameLst>
                                          <p:attrName>style.visibility</p:attrName>
                                        </p:attrNameLst>
                                      </p:cBhvr>
                                      <p:to>
                                        <p:strVal val="visible"/>
                                      </p:to>
                                    </p:set>
                                    <p:animEffect transition="in" filter="fade">
                                      <p:cBhvr>
                                        <p:cTn id="12" dur="500"/>
                                        <p:tgtEl>
                                          <p:spTgt spid="49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92"/>
                                        </p:tgtEl>
                                        <p:attrNameLst>
                                          <p:attrName>style.visibility</p:attrName>
                                        </p:attrNameLst>
                                      </p:cBhvr>
                                      <p:to>
                                        <p:strVal val="visible"/>
                                      </p:to>
                                    </p:set>
                                    <p:animEffect transition="in" filter="fade">
                                      <p:cBhvr>
                                        <p:cTn id="17" dur="1000"/>
                                        <p:tgtEl>
                                          <p:spTgt spid="4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6"/>
          <p:cNvSpPr/>
          <p:nvPr/>
        </p:nvSpPr>
        <p:spPr>
          <a:xfrm>
            <a:off x="540550" y="2125625"/>
            <a:ext cx="8062902" cy="892242"/>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1425" tIns="45700" rIns="91425" bIns="45700" anchor="t" anchorCtr="0">
            <a:noAutofit/>
          </a:bodyPr>
          <a:lstStyle/>
          <a:p>
            <a:pPr marL="608012" marR="0" lvl="0" indent="-608012" algn="ctr" rtl="0">
              <a:lnSpc>
                <a:spcPct val="80000"/>
              </a:lnSpc>
              <a:spcBef>
                <a:spcPts val="700"/>
              </a:spcBef>
              <a:spcAft>
                <a:spcPts val="0"/>
              </a:spcAft>
              <a:buClr>
                <a:srgbClr val="000000"/>
              </a:buClr>
              <a:buSzPts val="2800"/>
              <a:buFont typeface="Times New Roman"/>
              <a:buNone/>
            </a:pPr>
            <a:r>
              <a:rPr lang="en" sz="3600" b="0" i="0" u="none" strike="noStrike" cap="none">
                <a:solidFill>
                  <a:srgbClr val="000000"/>
                </a:solidFill>
                <a:latin typeface="Arial"/>
                <a:ea typeface="Arial"/>
                <a:cs typeface="Arial"/>
                <a:sym typeface="Arial"/>
              </a:rPr>
              <a:t>Snelle samenvatting</a:t>
            </a:r>
            <a:endParaRPr sz="3600" b="0" i="0" u="none" strike="noStrike" cap="non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44"/>
          <p:cNvSpPr/>
          <p:nvPr/>
        </p:nvSpPr>
        <p:spPr>
          <a:xfrm>
            <a:off x="323850" y="285750"/>
            <a:ext cx="8134344" cy="1151334"/>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1425" tIns="45700" rIns="91425" bIns="45700" anchor="t" anchorCtr="0">
            <a:noAutofit/>
          </a:bodyPr>
          <a:lstStyle/>
          <a:p>
            <a:pPr marL="608012" marR="0" lvl="0" indent="-608012" algn="l" rtl="0">
              <a:lnSpc>
                <a:spcPct val="100000"/>
              </a:lnSpc>
              <a:spcBef>
                <a:spcPts val="0"/>
              </a:spcBef>
              <a:spcAft>
                <a:spcPts val="0"/>
              </a:spcAft>
              <a:buClr>
                <a:srgbClr val="000000"/>
              </a:buClr>
              <a:buSzPts val="2800"/>
              <a:buFont typeface="Times New Roman"/>
              <a:buNone/>
            </a:pPr>
            <a:r>
              <a:rPr lang="en" sz="1800" b="0" i="0" u="none" strike="noStrike" cap="none">
                <a:solidFill>
                  <a:srgbClr val="000000"/>
                </a:solidFill>
                <a:latin typeface="Arial"/>
                <a:ea typeface="Arial"/>
                <a:cs typeface="Arial"/>
                <a:sym typeface="Arial"/>
              </a:rPr>
              <a:t>	[1] </a:t>
            </a:r>
            <a:r>
              <a:rPr lang="en" sz="1800" b="1" i="0" u="none" strike="noStrike" cap="none">
                <a:solidFill>
                  <a:srgbClr val="000000"/>
                </a:solidFill>
                <a:latin typeface="Arial"/>
                <a:ea typeface="Arial"/>
                <a:cs typeface="Arial"/>
                <a:sym typeface="Arial"/>
              </a:rPr>
              <a:t>Fixed ratio</a:t>
            </a:r>
            <a:r>
              <a:rPr lang="en" sz="1800" b="0" i="0" u="none" strike="noStrike" cap="none">
                <a:solidFill>
                  <a:srgbClr val="000000"/>
                </a:solidFill>
                <a:latin typeface="Arial"/>
                <a:ea typeface="Arial"/>
                <a:cs typeface="Arial"/>
                <a:sym typeface="Arial"/>
              </a:rPr>
              <a:t>: “Work based” vaste ratio tussen hoeveelheid Srs en hoeveelheid Rs.</a:t>
            </a:r>
            <a:endParaRPr sz="1800" b="0" i="0" u="none" strike="noStrike" cap="none">
              <a:solidFill>
                <a:srgbClr val="000000"/>
              </a:solidFill>
              <a:latin typeface="Arial"/>
              <a:ea typeface="Arial"/>
              <a:cs typeface="Arial"/>
              <a:sym typeface="Arial"/>
            </a:endParaRPr>
          </a:p>
          <a:p>
            <a:pPr marL="608012" marR="0" lvl="0" indent="-608012" algn="l" rtl="0">
              <a:lnSpc>
                <a:spcPct val="100000"/>
              </a:lnSpc>
              <a:spcBef>
                <a:spcPts val="700"/>
              </a:spcBef>
              <a:spcAft>
                <a:spcPts val="0"/>
              </a:spcAft>
              <a:buClr>
                <a:srgbClr val="000000"/>
              </a:buClr>
              <a:buSzPts val="2800"/>
              <a:buFont typeface="Times New Roman"/>
              <a:buNone/>
            </a:pPr>
            <a:r>
              <a:rPr lang="en" sz="1800" b="0" i="0" u="none" strike="noStrike" cap="none">
                <a:solidFill>
                  <a:srgbClr val="000000"/>
                </a:solidFill>
                <a:latin typeface="Arial"/>
                <a:ea typeface="Arial"/>
                <a:cs typeface="Arial"/>
                <a:sym typeface="Arial"/>
              </a:rPr>
              <a:t>      		-Bv: FR 1:4: 1 “match” per 4 “swipes”</a:t>
            </a:r>
            <a:endParaRPr sz="1800" b="0" i="0" u="none" strike="noStrike" cap="none">
              <a:solidFill>
                <a:srgbClr val="000000"/>
              </a:solidFill>
              <a:latin typeface="Arial"/>
              <a:ea typeface="Arial"/>
              <a:cs typeface="Arial"/>
              <a:sym typeface="Arial"/>
            </a:endParaRPr>
          </a:p>
        </p:txBody>
      </p:sp>
      <p:pic>
        <p:nvPicPr>
          <p:cNvPr id="513" name="Google Shape;513;p44"/>
          <p:cNvPicPr preferRelativeResize="0"/>
          <p:nvPr/>
        </p:nvPicPr>
        <p:blipFill rotWithShape="1">
          <a:blip r:embed="rId3">
            <a:alphaModFix/>
          </a:blip>
          <a:srcRect/>
          <a:stretch/>
        </p:blipFill>
        <p:spPr>
          <a:xfrm>
            <a:off x="7235825" y="2019300"/>
            <a:ext cx="1258490" cy="1949053"/>
          </a:xfrm>
          <a:prstGeom prst="rect">
            <a:avLst/>
          </a:prstGeom>
          <a:noFill/>
          <a:ln>
            <a:noFill/>
          </a:ln>
        </p:spPr>
      </p:pic>
      <p:sp>
        <p:nvSpPr>
          <p:cNvPr id="514" name="Google Shape;514;p44"/>
          <p:cNvSpPr/>
          <p:nvPr/>
        </p:nvSpPr>
        <p:spPr>
          <a:xfrm>
            <a:off x="6227762" y="2733675"/>
            <a:ext cx="792180" cy="279774"/>
          </a:xfrm>
          <a:custGeom>
            <a:avLst/>
            <a:gdLst/>
            <a:ahLst/>
            <a:cxnLst/>
            <a:rect l="l" t="t" r="r" b="b"/>
            <a:pathLst>
              <a:path w="21600" h="21600" extrusionOk="0">
                <a:moveTo>
                  <a:pt x="0" y="5400"/>
                </a:moveTo>
                <a:lnTo>
                  <a:pt x="16514" y="5400"/>
                </a:lnTo>
                <a:lnTo>
                  <a:pt x="16514" y="0"/>
                </a:lnTo>
                <a:lnTo>
                  <a:pt x="21600" y="10800"/>
                </a:lnTo>
                <a:lnTo>
                  <a:pt x="16514" y="21600"/>
                </a:lnTo>
                <a:lnTo>
                  <a:pt x="16514" y="16200"/>
                </a:lnTo>
                <a:lnTo>
                  <a:pt x="0" y="16200"/>
                </a:lnTo>
                <a:lnTo>
                  <a:pt x="0" y="5400"/>
                </a:lnTo>
                <a:close/>
              </a:path>
            </a:pathLst>
          </a:custGeom>
          <a:solidFill>
            <a:srgbClr val="FF0000"/>
          </a:solidFill>
          <a:ln w="25550" cap="flat" cmpd="sng">
            <a:solidFill>
              <a:srgbClr val="FF0000"/>
            </a:solidFill>
            <a:prstDash val="solid"/>
            <a:miter lim="524288"/>
            <a:headEnd type="none" w="sm" len="sm"/>
            <a:tailEnd type="none" w="sm" len="sm"/>
          </a:ln>
        </p:spPr>
        <p:txBody>
          <a:bodyPr spcFirstLastPara="1" wrap="square" lIns="90000" tIns="46800" rIns="90000" bIns="468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515" name="Google Shape;515;p44" descr="Image result for tinder right"/>
          <p:cNvPicPr preferRelativeResize="0"/>
          <p:nvPr/>
        </p:nvPicPr>
        <p:blipFill rotWithShape="1">
          <a:blip r:embed="rId4">
            <a:alphaModFix/>
          </a:blip>
          <a:srcRect l="41075" r="40363"/>
          <a:stretch/>
        </p:blipFill>
        <p:spPr>
          <a:xfrm>
            <a:off x="611187" y="2063353"/>
            <a:ext cx="1060450" cy="1620440"/>
          </a:xfrm>
          <a:prstGeom prst="rect">
            <a:avLst/>
          </a:prstGeom>
          <a:noFill/>
          <a:ln>
            <a:noFill/>
          </a:ln>
        </p:spPr>
      </p:pic>
      <p:pic>
        <p:nvPicPr>
          <p:cNvPr id="516" name="Google Shape;516;p44" descr="Image result for tinder right"/>
          <p:cNvPicPr preferRelativeResize="0"/>
          <p:nvPr/>
        </p:nvPicPr>
        <p:blipFill rotWithShape="1">
          <a:blip r:embed="rId4">
            <a:alphaModFix/>
          </a:blip>
          <a:srcRect l="41075" r="40363"/>
          <a:stretch/>
        </p:blipFill>
        <p:spPr>
          <a:xfrm>
            <a:off x="1979612" y="2063353"/>
            <a:ext cx="1058862" cy="1620440"/>
          </a:xfrm>
          <a:prstGeom prst="rect">
            <a:avLst/>
          </a:prstGeom>
          <a:noFill/>
          <a:ln>
            <a:noFill/>
          </a:ln>
        </p:spPr>
      </p:pic>
      <p:pic>
        <p:nvPicPr>
          <p:cNvPr id="517" name="Google Shape;517;p44" descr="Image result for tinder right"/>
          <p:cNvPicPr preferRelativeResize="0"/>
          <p:nvPr/>
        </p:nvPicPr>
        <p:blipFill rotWithShape="1">
          <a:blip r:embed="rId4">
            <a:alphaModFix/>
          </a:blip>
          <a:srcRect l="41075" r="40363"/>
          <a:stretch/>
        </p:blipFill>
        <p:spPr>
          <a:xfrm>
            <a:off x="3276600" y="2063353"/>
            <a:ext cx="1058862" cy="1620440"/>
          </a:xfrm>
          <a:prstGeom prst="rect">
            <a:avLst/>
          </a:prstGeom>
          <a:noFill/>
          <a:ln>
            <a:noFill/>
          </a:ln>
        </p:spPr>
      </p:pic>
      <p:pic>
        <p:nvPicPr>
          <p:cNvPr id="518" name="Google Shape;518;p44" descr="Image result for tinder right"/>
          <p:cNvPicPr preferRelativeResize="0"/>
          <p:nvPr/>
        </p:nvPicPr>
        <p:blipFill rotWithShape="1">
          <a:blip r:embed="rId4">
            <a:alphaModFix/>
          </a:blip>
          <a:srcRect l="41075" r="40363"/>
          <a:stretch/>
        </p:blipFill>
        <p:spPr>
          <a:xfrm>
            <a:off x="4572000" y="2019300"/>
            <a:ext cx="1058862" cy="162163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45"/>
          <p:cNvSpPr/>
          <p:nvPr/>
        </p:nvSpPr>
        <p:spPr>
          <a:xfrm>
            <a:off x="685800" y="285750"/>
            <a:ext cx="7772400" cy="4286250"/>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1425" tIns="45700" rIns="91425" bIns="45700" anchor="t" anchorCtr="0">
            <a:noAutofit/>
          </a:bodyPr>
          <a:lstStyle/>
          <a:p>
            <a:pPr marL="608012" marR="0" lvl="0" indent="-608012" algn="l" rtl="0">
              <a:lnSpc>
                <a:spcPct val="100000"/>
              </a:lnSpc>
              <a:spcBef>
                <a:spcPts val="0"/>
              </a:spcBef>
              <a:spcAft>
                <a:spcPts val="0"/>
              </a:spcAft>
              <a:buClr>
                <a:srgbClr val="000000"/>
              </a:buClr>
              <a:buSzPts val="2800"/>
              <a:buFont typeface="Times New Roman"/>
              <a:buNone/>
            </a:pPr>
            <a:r>
              <a:rPr lang="en" sz="1800" b="0" i="0" u="none" strike="noStrike" cap="none">
                <a:solidFill>
                  <a:srgbClr val="000000"/>
                </a:solidFill>
                <a:latin typeface="Arial"/>
                <a:ea typeface="Arial"/>
                <a:cs typeface="Arial"/>
                <a:sym typeface="Arial"/>
              </a:rPr>
              <a:t>[2] </a:t>
            </a:r>
            <a:r>
              <a:rPr lang="en" sz="1800" b="1" i="0" u="none" strike="noStrike" cap="none">
                <a:solidFill>
                  <a:srgbClr val="000000"/>
                </a:solidFill>
                <a:latin typeface="Arial"/>
                <a:ea typeface="Arial"/>
                <a:cs typeface="Arial"/>
                <a:sym typeface="Arial"/>
              </a:rPr>
              <a:t>Variable ratio</a:t>
            </a:r>
            <a:r>
              <a:rPr lang="en" sz="1800" b="0" i="0" u="none" strike="noStrike" cap="none">
                <a:solidFill>
                  <a:srgbClr val="000000"/>
                </a:solidFill>
                <a:latin typeface="Arial"/>
                <a:ea typeface="Arial"/>
                <a:cs typeface="Arial"/>
                <a:sym typeface="Arial"/>
              </a:rPr>
              <a:t>: “Work based” variabele ratio tussen hoeveelheid Srs en hoeveelheid Rs</a:t>
            </a:r>
            <a:endParaRPr sz="1800" b="0" i="0" u="none" strike="noStrike" cap="none">
              <a:solidFill>
                <a:srgbClr val="000000"/>
              </a:solidFill>
              <a:latin typeface="Arial"/>
              <a:ea typeface="Arial"/>
              <a:cs typeface="Arial"/>
              <a:sym typeface="Arial"/>
            </a:endParaRPr>
          </a:p>
          <a:p>
            <a:pPr marL="608012" marR="0" lvl="0" indent="-608012" algn="l" rtl="0">
              <a:lnSpc>
                <a:spcPct val="100000"/>
              </a:lnSpc>
              <a:spcBef>
                <a:spcPts val="700"/>
              </a:spcBef>
              <a:spcAft>
                <a:spcPts val="0"/>
              </a:spcAft>
              <a:buClr>
                <a:srgbClr val="000000"/>
              </a:buClr>
              <a:buSzPts val="2800"/>
              <a:buFont typeface="Times New Roman"/>
              <a:buNone/>
            </a:pPr>
            <a:r>
              <a:rPr lang="en" sz="1800" b="0" i="0" u="none" strike="noStrike" cap="none">
                <a:solidFill>
                  <a:srgbClr val="000000"/>
                </a:solidFill>
                <a:latin typeface="Arial"/>
                <a:ea typeface="Arial"/>
                <a:cs typeface="Arial"/>
                <a:sym typeface="Arial"/>
              </a:rPr>
              <a:t>		-Bv: VR 1:5: soms 1 match voor 3 swipes, soms 1 match voor 7 swipes, … maar gemiddeld 1 match per 5 swipes</a:t>
            </a:r>
            <a:endParaRPr sz="1800" b="0" i="0" u="none" strike="noStrike" cap="none">
              <a:solidFill>
                <a:srgbClr val="000000"/>
              </a:solidFill>
              <a:latin typeface="Arial"/>
              <a:ea typeface="Arial"/>
              <a:cs typeface="Arial"/>
              <a:sym typeface="Arial"/>
            </a:endParaRPr>
          </a:p>
        </p:txBody>
      </p:sp>
      <p:pic>
        <p:nvPicPr>
          <p:cNvPr id="526" name="Google Shape;526;p45"/>
          <p:cNvPicPr preferRelativeResize="0"/>
          <p:nvPr/>
        </p:nvPicPr>
        <p:blipFill rotWithShape="1">
          <a:blip r:embed="rId3">
            <a:alphaModFix/>
          </a:blip>
          <a:srcRect/>
          <a:stretch/>
        </p:blipFill>
        <p:spPr>
          <a:xfrm>
            <a:off x="7235825" y="2164556"/>
            <a:ext cx="1258490" cy="1949053"/>
          </a:xfrm>
          <a:prstGeom prst="rect">
            <a:avLst/>
          </a:prstGeom>
          <a:noFill/>
          <a:ln>
            <a:noFill/>
          </a:ln>
        </p:spPr>
      </p:pic>
      <p:sp>
        <p:nvSpPr>
          <p:cNvPr id="527" name="Google Shape;527;p45"/>
          <p:cNvSpPr/>
          <p:nvPr/>
        </p:nvSpPr>
        <p:spPr>
          <a:xfrm>
            <a:off x="107950" y="2301478"/>
            <a:ext cx="2376487" cy="1674019"/>
          </a:xfrm>
          <a:custGeom>
            <a:avLst/>
            <a:gdLst/>
            <a:ahLst/>
            <a:cxnLst/>
            <a:rect l="l" t="t" r="r" b="b"/>
            <a:pathLst>
              <a:path w="2375768" h="2232000" extrusionOk="0">
                <a:moveTo>
                  <a:pt x="372000" y="0"/>
                </a:moveTo>
                <a:lnTo>
                  <a:pt x="372000" y="-1"/>
                </a:lnTo>
                <a:cubicBezTo>
                  <a:pt x="166550" y="-1"/>
                  <a:pt x="-1" y="166550"/>
                  <a:pt x="-1" y="371999"/>
                </a:cubicBezTo>
                <a:lnTo>
                  <a:pt x="0" y="1860000"/>
                </a:lnTo>
                <a:lnTo>
                  <a:pt x="-1" y="1859999"/>
                </a:lnTo>
                <a:cubicBezTo>
                  <a:pt x="-1" y="2065449"/>
                  <a:pt x="166550" y="2232000"/>
                  <a:pt x="371999" y="2232000"/>
                </a:cubicBezTo>
                <a:lnTo>
                  <a:pt x="2003768" y="2232000"/>
                </a:lnTo>
                <a:lnTo>
                  <a:pt x="2003768" y="2231999"/>
                </a:lnTo>
                <a:cubicBezTo>
                  <a:pt x="2209217" y="2231999"/>
                  <a:pt x="2375768" y="2065449"/>
                  <a:pt x="2375768" y="1860000"/>
                </a:cubicBezTo>
                <a:lnTo>
                  <a:pt x="2375768" y="372000"/>
                </a:lnTo>
                <a:cubicBezTo>
                  <a:pt x="2375768" y="166550"/>
                  <a:pt x="2209217" y="0"/>
                  <a:pt x="2003768" y="0"/>
                </a:cubicBezTo>
                <a:lnTo>
                  <a:pt x="372000" y="0"/>
                </a:lnTo>
                <a:close/>
              </a:path>
            </a:pathLst>
          </a:custGeom>
          <a:noFill/>
          <a:ln w="25550" cap="flat" cmpd="sng">
            <a:solidFill>
              <a:srgbClr val="FF0000"/>
            </a:solidFill>
            <a:prstDash val="solid"/>
            <a:miter lim="524288"/>
            <a:headEnd type="none" w="sm" len="sm"/>
            <a:tailEnd type="none" w="sm" len="sm"/>
          </a:ln>
        </p:spPr>
        <p:txBody>
          <a:bodyPr spcFirstLastPara="1" wrap="square" lIns="90000" tIns="46800" rIns="90000" bIns="468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528" name="Google Shape;528;p45" descr="Image result for tinder right"/>
          <p:cNvPicPr preferRelativeResize="0"/>
          <p:nvPr/>
        </p:nvPicPr>
        <p:blipFill rotWithShape="1">
          <a:blip r:embed="rId4">
            <a:alphaModFix/>
          </a:blip>
          <a:srcRect l="41075" r="40364"/>
          <a:stretch/>
        </p:blipFill>
        <p:spPr>
          <a:xfrm>
            <a:off x="323850" y="2452688"/>
            <a:ext cx="903287" cy="1383506"/>
          </a:xfrm>
          <a:prstGeom prst="rect">
            <a:avLst/>
          </a:prstGeom>
          <a:noFill/>
          <a:ln>
            <a:noFill/>
          </a:ln>
        </p:spPr>
      </p:pic>
      <p:pic>
        <p:nvPicPr>
          <p:cNvPr id="529" name="Google Shape;529;p45" descr="Image result for tinder right"/>
          <p:cNvPicPr preferRelativeResize="0"/>
          <p:nvPr/>
        </p:nvPicPr>
        <p:blipFill rotWithShape="1">
          <a:blip r:embed="rId4">
            <a:alphaModFix/>
          </a:blip>
          <a:srcRect l="41075" r="40364"/>
          <a:stretch/>
        </p:blipFill>
        <p:spPr>
          <a:xfrm>
            <a:off x="1371600" y="2452688"/>
            <a:ext cx="903287" cy="1383506"/>
          </a:xfrm>
          <a:prstGeom prst="rect">
            <a:avLst/>
          </a:prstGeom>
          <a:noFill/>
          <a:ln>
            <a:noFill/>
          </a:ln>
        </p:spPr>
      </p:pic>
      <p:pic>
        <p:nvPicPr>
          <p:cNvPr id="530" name="Google Shape;530;p45" descr="Image result for tinder right"/>
          <p:cNvPicPr preferRelativeResize="0"/>
          <p:nvPr/>
        </p:nvPicPr>
        <p:blipFill rotWithShape="1">
          <a:blip r:embed="rId4">
            <a:alphaModFix/>
          </a:blip>
          <a:srcRect l="41075" r="40364"/>
          <a:stretch/>
        </p:blipFill>
        <p:spPr>
          <a:xfrm>
            <a:off x="2843212" y="2452688"/>
            <a:ext cx="904875" cy="1383506"/>
          </a:xfrm>
          <a:prstGeom prst="rect">
            <a:avLst/>
          </a:prstGeom>
          <a:noFill/>
          <a:ln>
            <a:noFill/>
          </a:ln>
        </p:spPr>
      </p:pic>
      <p:pic>
        <p:nvPicPr>
          <p:cNvPr id="531" name="Google Shape;531;p45" descr="Image result for tinder right"/>
          <p:cNvPicPr preferRelativeResize="0"/>
          <p:nvPr/>
        </p:nvPicPr>
        <p:blipFill rotWithShape="1">
          <a:blip r:embed="rId4">
            <a:alphaModFix/>
          </a:blip>
          <a:srcRect l="41075" r="40364"/>
          <a:stretch/>
        </p:blipFill>
        <p:spPr>
          <a:xfrm>
            <a:off x="3924300" y="2452688"/>
            <a:ext cx="903287" cy="1383506"/>
          </a:xfrm>
          <a:prstGeom prst="rect">
            <a:avLst/>
          </a:prstGeom>
          <a:noFill/>
          <a:ln>
            <a:noFill/>
          </a:ln>
        </p:spPr>
      </p:pic>
      <p:pic>
        <p:nvPicPr>
          <p:cNvPr id="532" name="Google Shape;532;p45" descr="Image result for tinder right"/>
          <p:cNvPicPr preferRelativeResize="0"/>
          <p:nvPr/>
        </p:nvPicPr>
        <p:blipFill rotWithShape="1">
          <a:blip r:embed="rId4">
            <a:alphaModFix/>
          </a:blip>
          <a:srcRect l="41075" r="40364"/>
          <a:stretch/>
        </p:blipFill>
        <p:spPr>
          <a:xfrm>
            <a:off x="5076825" y="2452688"/>
            <a:ext cx="903287" cy="1383506"/>
          </a:xfrm>
          <a:prstGeom prst="rect">
            <a:avLst/>
          </a:prstGeom>
          <a:noFill/>
          <a:ln>
            <a:noFill/>
          </a:ln>
        </p:spPr>
      </p:pic>
      <p:sp>
        <p:nvSpPr>
          <p:cNvPr id="533" name="Google Shape;533;p45"/>
          <p:cNvSpPr/>
          <p:nvPr/>
        </p:nvSpPr>
        <p:spPr>
          <a:xfrm>
            <a:off x="107950" y="2301478"/>
            <a:ext cx="4895850" cy="1674019"/>
          </a:xfrm>
          <a:custGeom>
            <a:avLst/>
            <a:gdLst/>
            <a:ahLst/>
            <a:cxnLst/>
            <a:rect l="l" t="t" r="r" b="b"/>
            <a:pathLst>
              <a:path w="4896048" h="2232000" extrusionOk="0">
                <a:moveTo>
                  <a:pt x="372000" y="0"/>
                </a:moveTo>
                <a:lnTo>
                  <a:pt x="372000" y="-1"/>
                </a:lnTo>
                <a:cubicBezTo>
                  <a:pt x="166550" y="-1"/>
                  <a:pt x="-1" y="166550"/>
                  <a:pt x="-1" y="371999"/>
                </a:cubicBezTo>
                <a:lnTo>
                  <a:pt x="0" y="1860000"/>
                </a:lnTo>
                <a:lnTo>
                  <a:pt x="-1" y="1859999"/>
                </a:lnTo>
                <a:cubicBezTo>
                  <a:pt x="-1" y="2065449"/>
                  <a:pt x="166550" y="2232000"/>
                  <a:pt x="371999" y="2232000"/>
                </a:cubicBezTo>
                <a:lnTo>
                  <a:pt x="4524048" y="2232000"/>
                </a:lnTo>
                <a:lnTo>
                  <a:pt x="4524048" y="2231999"/>
                </a:lnTo>
                <a:cubicBezTo>
                  <a:pt x="4729497" y="2231999"/>
                  <a:pt x="4896048" y="2065449"/>
                  <a:pt x="4896048" y="1860000"/>
                </a:cubicBezTo>
                <a:lnTo>
                  <a:pt x="4896048" y="372000"/>
                </a:lnTo>
                <a:cubicBezTo>
                  <a:pt x="4896048" y="166550"/>
                  <a:pt x="4729497" y="0"/>
                  <a:pt x="4524048" y="0"/>
                </a:cubicBezTo>
                <a:lnTo>
                  <a:pt x="372000" y="0"/>
                </a:lnTo>
                <a:close/>
              </a:path>
            </a:pathLst>
          </a:custGeom>
          <a:noFill/>
          <a:ln w="25550" cap="flat" cmpd="sng">
            <a:solidFill>
              <a:srgbClr val="FF0000"/>
            </a:solidFill>
            <a:prstDash val="solid"/>
            <a:miter lim="524288"/>
            <a:headEnd type="none" w="sm" len="sm"/>
            <a:tailEnd type="none" w="sm" len="sm"/>
          </a:ln>
        </p:spPr>
        <p:txBody>
          <a:bodyPr spcFirstLastPara="1" wrap="square" lIns="90000" tIns="46800" rIns="90000" bIns="468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4" name="Google Shape;534;p45"/>
          <p:cNvSpPr/>
          <p:nvPr/>
        </p:nvSpPr>
        <p:spPr>
          <a:xfrm>
            <a:off x="107950" y="2301478"/>
            <a:ext cx="6048375" cy="1674019"/>
          </a:xfrm>
          <a:custGeom>
            <a:avLst/>
            <a:gdLst/>
            <a:ahLst/>
            <a:cxnLst/>
            <a:rect l="l" t="t" r="r" b="b"/>
            <a:pathLst>
              <a:path w="6048176" h="2232000" extrusionOk="0">
                <a:moveTo>
                  <a:pt x="372000" y="0"/>
                </a:moveTo>
                <a:lnTo>
                  <a:pt x="372000" y="-1"/>
                </a:lnTo>
                <a:cubicBezTo>
                  <a:pt x="166550" y="-1"/>
                  <a:pt x="-1" y="166550"/>
                  <a:pt x="-1" y="371999"/>
                </a:cubicBezTo>
                <a:lnTo>
                  <a:pt x="0" y="1860000"/>
                </a:lnTo>
                <a:lnTo>
                  <a:pt x="-1" y="1859999"/>
                </a:lnTo>
                <a:cubicBezTo>
                  <a:pt x="-1" y="2065449"/>
                  <a:pt x="166550" y="2232000"/>
                  <a:pt x="371999" y="2232000"/>
                </a:cubicBezTo>
                <a:lnTo>
                  <a:pt x="5676176" y="2232000"/>
                </a:lnTo>
                <a:lnTo>
                  <a:pt x="5676176" y="2231999"/>
                </a:lnTo>
                <a:cubicBezTo>
                  <a:pt x="5881625" y="2231999"/>
                  <a:pt x="6048176" y="2065449"/>
                  <a:pt x="6048176" y="1860000"/>
                </a:cubicBezTo>
                <a:lnTo>
                  <a:pt x="6048176" y="372000"/>
                </a:lnTo>
                <a:cubicBezTo>
                  <a:pt x="6048176" y="166550"/>
                  <a:pt x="5881625" y="0"/>
                  <a:pt x="5676176" y="0"/>
                </a:cubicBezTo>
                <a:lnTo>
                  <a:pt x="372000" y="0"/>
                </a:lnTo>
                <a:close/>
              </a:path>
            </a:pathLst>
          </a:custGeom>
          <a:noFill/>
          <a:ln w="25550" cap="flat" cmpd="sng">
            <a:solidFill>
              <a:srgbClr val="FF0000"/>
            </a:solidFill>
            <a:prstDash val="solid"/>
            <a:miter lim="524288"/>
            <a:headEnd type="none" w="sm" len="sm"/>
            <a:tailEnd type="none" w="sm" len="sm"/>
          </a:ln>
        </p:spPr>
        <p:txBody>
          <a:bodyPr spcFirstLastPara="1" wrap="square" lIns="90000" tIns="46800" rIns="90000" bIns="468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5" name="Google Shape;535;p45"/>
          <p:cNvSpPr/>
          <p:nvPr/>
        </p:nvSpPr>
        <p:spPr>
          <a:xfrm>
            <a:off x="6227762" y="3117056"/>
            <a:ext cx="792162" cy="279797"/>
          </a:xfrm>
          <a:custGeom>
            <a:avLst/>
            <a:gdLst/>
            <a:ahLst/>
            <a:cxnLst/>
            <a:rect l="l" t="t" r="r" b="b"/>
            <a:pathLst>
              <a:path w="21600" h="21600" extrusionOk="0">
                <a:moveTo>
                  <a:pt x="0" y="5400"/>
                </a:moveTo>
                <a:lnTo>
                  <a:pt x="16514" y="5400"/>
                </a:lnTo>
                <a:lnTo>
                  <a:pt x="16514" y="0"/>
                </a:lnTo>
                <a:lnTo>
                  <a:pt x="21600" y="10800"/>
                </a:lnTo>
                <a:lnTo>
                  <a:pt x="16514" y="21600"/>
                </a:lnTo>
                <a:lnTo>
                  <a:pt x="16514" y="16200"/>
                </a:lnTo>
                <a:lnTo>
                  <a:pt x="0" y="16200"/>
                </a:lnTo>
                <a:lnTo>
                  <a:pt x="0" y="5400"/>
                </a:lnTo>
                <a:close/>
              </a:path>
            </a:pathLst>
          </a:custGeom>
          <a:solidFill>
            <a:srgbClr val="FF0000"/>
          </a:solidFill>
          <a:ln w="25550" cap="flat" cmpd="sng">
            <a:solidFill>
              <a:srgbClr val="FF0000"/>
            </a:solidFill>
            <a:prstDash val="solid"/>
            <a:miter lim="524288"/>
            <a:headEnd type="none" w="sm" len="sm"/>
            <a:tailEnd type="none" w="sm" len="sm"/>
          </a:ln>
        </p:spPr>
        <p:txBody>
          <a:bodyPr spcFirstLastPara="1" wrap="square" lIns="90000" tIns="46800" rIns="90000" bIns="468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2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3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1"/>
                                          </p:stCondLst>
                                        </p:cTn>
                                        <p:tgtEl>
                                          <p:spTgt spid="52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3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3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3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1"/>
                                          </p:stCondLst>
                                        </p:cTn>
                                        <p:tgtEl>
                                          <p:spTgt spid="533"/>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5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46"/>
          <p:cNvSpPr/>
          <p:nvPr/>
        </p:nvSpPr>
        <p:spPr>
          <a:xfrm>
            <a:off x="685800" y="285750"/>
            <a:ext cx="7772400" cy="4286250"/>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1425" tIns="45700" rIns="91425" bIns="45700" anchor="t" anchorCtr="0">
            <a:noAutofit/>
          </a:bodyPr>
          <a:lstStyle/>
          <a:p>
            <a:pPr marL="341312" marR="0" lvl="0" indent="-339723" algn="l" rtl="0">
              <a:lnSpc>
                <a:spcPct val="90000"/>
              </a:lnSpc>
              <a:spcBef>
                <a:spcPts val="0"/>
              </a:spcBef>
              <a:spcAft>
                <a:spcPts val="0"/>
              </a:spcAft>
              <a:buClr>
                <a:srgbClr val="000000"/>
              </a:buClr>
              <a:buSzPts val="2800"/>
              <a:buFont typeface="Times New Roman"/>
              <a:buNone/>
            </a:pPr>
            <a:r>
              <a:rPr lang="en" sz="1800" b="0" i="0" u="none" strike="noStrike" cap="none">
                <a:solidFill>
                  <a:srgbClr val="000000"/>
                </a:solidFill>
                <a:latin typeface="Arial"/>
                <a:ea typeface="Arial"/>
                <a:cs typeface="Arial"/>
                <a:sym typeface="Arial"/>
              </a:rPr>
              <a:t>	[3] </a:t>
            </a:r>
            <a:r>
              <a:rPr lang="en" sz="1800" b="1" i="0" u="none" strike="noStrike" cap="none">
                <a:solidFill>
                  <a:srgbClr val="000000"/>
                </a:solidFill>
                <a:latin typeface="Arial"/>
                <a:ea typeface="Arial"/>
                <a:cs typeface="Arial"/>
                <a:sym typeface="Arial"/>
              </a:rPr>
              <a:t>Fixed interval</a:t>
            </a:r>
            <a:r>
              <a:rPr lang="en" sz="1800" b="0" i="0" u="none" strike="noStrike" cap="none">
                <a:solidFill>
                  <a:srgbClr val="000000"/>
                </a:solidFill>
                <a:latin typeface="Arial"/>
                <a:ea typeface="Arial"/>
                <a:cs typeface="Arial"/>
                <a:sym typeface="Arial"/>
              </a:rPr>
              <a:t>: “Time-based” eerste gedrag na een bepaald vast interval wordt bekrachtigd</a:t>
            </a:r>
            <a:endParaRPr sz="1800" b="0" i="0" u="none" strike="noStrike" cap="none">
              <a:solidFill>
                <a:srgbClr val="000000"/>
              </a:solidFill>
              <a:latin typeface="Arial"/>
              <a:ea typeface="Arial"/>
              <a:cs typeface="Arial"/>
              <a:sym typeface="Arial"/>
            </a:endParaRPr>
          </a:p>
          <a:p>
            <a:pPr marL="341312" marR="0" lvl="0" indent="-339723" algn="l" rtl="0">
              <a:lnSpc>
                <a:spcPct val="90000"/>
              </a:lnSpc>
              <a:spcBef>
                <a:spcPts val="700"/>
              </a:spcBef>
              <a:spcAft>
                <a:spcPts val="0"/>
              </a:spcAft>
              <a:buClr>
                <a:srgbClr val="000000"/>
              </a:buClr>
              <a:buSzPts val="2800"/>
              <a:buFont typeface="Times New Roman"/>
              <a:buNone/>
            </a:pPr>
            <a:r>
              <a:rPr lang="en" sz="1800" b="0" i="0" u="none" strike="noStrike" cap="none">
                <a:solidFill>
                  <a:srgbClr val="000000"/>
                </a:solidFill>
                <a:latin typeface="Arial"/>
                <a:ea typeface="Arial"/>
                <a:cs typeface="Arial"/>
                <a:sym typeface="Arial"/>
              </a:rPr>
              <a:t>		- Bv: FI20: eerste R na vooraf bepaald interval van 20 min</a:t>
            </a:r>
            <a:endParaRPr sz="1800" b="0" i="0" u="none" strike="noStrike" cap="none">
              <a:solidFill>
                <a:srgbClr val="000000"/>
              </a:solidFill>
              <a:latin typeface="Arial"/>
              <a:ea typeface="Arial"/>
              <a:cs typeface="Arial"/>
              <a:sym typeface="Arial"/>
            </a:endParaRPr>
          </a:p>
        </p:txBody>
      </p:sp>
      <p:pic>
        <p:nvPicPr>
          <p:cNvPr id="543" name="Google Shape;543;p46"/>
          <p:cNvPicPr preferRelativeResize="0"/>
          <p:nvPr/>
        </p:nvPicPr>
        <p:blipFill rotWithShape="1">
          <a:blip r:embed="rId3">
            <a:alphaModFix/>
          </a:blip>
          <a:srcRect/>
          <a:stretch/>
        </p:blipFill>
        <p:spPr>
          <a:xfrm>
            <a:off x="7235825" y="2164556"/>
            <a:ext cx="1258490" cy="1949053"/>
          </a:xfrm>
          <a:prstGeom prst="rect">
            <a:avLst/>
          </a:prstGeom>
          <a:noFill/>
          <a:ln>
            <a:noFill/>
          </a:ln>
        </p:spPr>
      </p:pic>
      <p:pic>
        <p:nvPicPr>
          <p:cNvPr id="544" name="Google Shape;544;p46"/>
          <p:cNvPicPr preferRelativeResize="0"/>
          <p:nvPr/>
        </p:nvPicPr>
        <p:blipFill rotWithShape="1">
          <a:blip r:embed="rId4">
            <a:alphaModFix/>
          </a:blip>
          <a:srcRect/>
          <a:stretch/>
        </p:blipFill>
        <p:spPr>
          <a:xfrm>
            <a:off x="1908175" y="2164556"/>
            <a:ext cx="1741884" cy="1741884"/>
          </a:xfrm>
          <a:prstGeom prst="rect">
            <a:avLst/>
          </a:prstGeom>
          <a:noFill/>
          <a:ln>
            <a:noFill/>
          </a:ln>
        </p:spPr>
      </p:pic>
      <p:cxnSp>
        <p:nvCxnSpPr>
          <p:cNvPr id="545" name="Google Shape;545;p46"/>
          <p:cNvCxnSpPr/>
          <p:nvPr/>
        </p:nvCxnSpPr>
        <p:spPr>
          <a:xfrm rot="10800000" flipH="1">
            <a:off x="1908175" y="4052888"/>
            <a:ext cx="2324100" cy="26194"/>
          </a:xfrm>
          <a:prstGeom prst="straightConnector1">
            <a:avLst/>
          </a:prstGeom>
          <a:noFill/>
          <a:ln w="76300" cap="flat" cmpd="sng">
            <a:solidFill>
              <a:srgbClr val="FF0000"/>
            </a:solidFill>
            <a:prstDash val="solid"/>
            <a:miter lim="800000"/>
            <a:headEnd type="none" w="sm" len="sm"/>
            <a:tailEnd type="stealth" w="med" len="med"/>
          </a:ln>
        </p:spPr>
      </p:cxnSp>
      <p:pic>
        <p:nvPicPr>
          <p:cNvPr id="546" name="Google Shape;546;p46" descr="Image result for tinder right"/>
          <p:cNvPicPr preferRelativeResize="0"/>
          <p:nvPr/>
        </p:nvPicPr>
        <p:blipFill rotWithShape="1">
          <a:blip r:embed="rId5">
            <a:alphaModFix/>
          </a:blip>
          <a:srcRect l="41075" r="40364"/>
          <a:stretch/>
        </p:blipFill>
        <p:spPr>
          <a:xfrm>
            <a:off x="5076825" y="2344340"/>
            <a:ext cx="903287" cy="1382315"/>
          </a:xfrm>
          <a:prstGeom prst="rect">
            <a:avLst/>
          </a:prstGeom>
          <a:noFill/>
          <a:ln>
            <a:noFill/>
          </a:ln>
        </p:spPr>
      </p:pic>
      <p:sp>
        <p:nvSpPr>
          <p:cNvPr id="547" name="Google Shape;547;p46"/>
          <p:cNvSpPr/>
          <p:nvPr/>
        </p:nvSpPr>
        <p:spPr>
          <a:xfrm>
            <a:off x="6156325" y="2895600"/>
            <a:ext cx="792162" cy="279797"/>
          </a:xfrm>
          <a:custGeom>
            <a:avLst/>
            <a:gdLst/>
            <a:ahLst/>
            <a:cxnLst/>
            <a:rect l="l" t="t" r="r" b="b"/>
            <a:pathLst>
              <a:path w="21600" h="21600" extrusionOk="0">
                <a:moveTo>
                  <a:pt x="0" y="5400"/>
                </a:moveTo>
                <a:lnTo>
                  <a:pt x="16514" y="5400"/>
                </a:lnTo>
                <a:lnTo>
                  <a:pt x="16514" y="0"/>
                </a:lnTo>
                <a:lnTo>
                  <a:pt x="21600" y="10800"/>
                </a:lnTo>
                <a:lnTo>
                  <a:pt x="16514" y="21600"/>
                </a:lnTo>
                <a:lnTo>
                  <a:pt x="16514" y="16200"/>
                </a:lnTo>
                <a:lnTo>
                  <a:pt x="0" y="16200"/>
                </a:lnTo>
                <a:lnTo>
                  <a:pt x="0" y="5400"/>
                </a:lnTo>
                <a:close/>
              </a:path>
            </a:pathLst>
          </a:custGeom>
          <a:solidFill>
            <a:srgbClr val="FF0000"/>
          </a:solidFill>
          <a:ln w="25550" cap="flat" cmpd="sng">
            <a:solidFill>
              <a:srgbClr val="FF0000"/>
            </a:solidFill>
            <a:prstDash val="solid"/>
            <a:miter lim="524288"/>
            <a:headEnd type="none" w="sm" len="sm"/>
            <a:tailEnd type="none" w="sm" len="sm"/>
          </a:ln>
        </p:spPr>
        <p:txBody>
          <a:bodyPr spcFirstLastPara="1" wrap="square" lIns="90000" tIns="46800" rIns="90000" bIns="468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4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4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4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47"/>
          <p:cNvSpPr/>
          <p:nvPr/>
        </p:nvSpPr>
        <p:spPr>
          <a:xfrm>
            <a:off x="685800" y="285750"/>
            <a:ext cx="7772400" cy="4286250"/>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1425" tIns="45700" rIns="91425" bIns="45700" anchor="t" anchorCtr="0">
            <a:noAutofit/>
          </a:bodyPr>
          <a:lstStyle/>
          <a:p>
            <a:pPr marL="341312" marR="0" lvl="0" indent="-339723" algn="l" rtl="0">
              <a:lnSpc>
                <a:spcPct val="90000"/>
              </a:lnSpc>
              <a:spcBef>
                <a:spcPts val="0"/>
              </a:spcBef>
              <a:spcAft>
                <a:spcPts val="0"/>
              </a:spcAft>
              <a:buClr>
                <a:srgbClr val="000000"/>
              </a:buClr>
              <a:buSzPts val="2800"/>
              <a:buFont typeface="Times New Roman"/>
              <a:buNone/>
            </a:pPr>
            <a:r>
              <a:rPr lang="en" sz="1800" b="0" i="0" u="none" strike="noStrike" cap="none">
                <a:solidFill>
                  <a:srgbClr val="000000"/>
                </a:solidFill>
                <a:latin typeface="Arial"/>
                <a:ea typeface="Arial"/>
                <a:cs typeface="Arial"/>
                <a:sym typeface="Arial"/>
              </a:rPr>
              <a:t>[4] </a:t>
            </a:r>
            <a:r>
              <a:rPr lang="en" sz="1800" b="1" i="0" u="none" strike="noStrike" cap="none">
                <a:solidFill>
                  <a:srgbClr val="000000"/>
                </a:solidFill>
                <a:latin typeface="Arial"/>
                <a:ea typeface="Arial"/>
                <a:cs typeface="Arial"/>
                <a:sym typeface="Arial"/>
              </a:rPr>
              <a:t>Variable interval</a:t>
            </a:r>
            <a:r>
              <a:rPr lang="en" sz="1800" b="0" i="0" u="none" strike="noStrike" cap="none">
                <a:solidFill>
                  <a:srgbClr val="000000"/>
                </a:solidFill>
                <a:latin typeface="Arial"/>
                <a:ea typeface="Arial"/>
                <a:cs typeface="Arial"/>
                <a:sym typeface="Arial"/>
              </a:rPr>
              <a:t>: “Time based” eerste gedrag na een variabel interval wordt bekrachtigd</a:t>
            </a:r>
            <a:endParaRPr sz="1800" b="0" i="0" u="none" strike="noStrike" cap="none">
              <a:solidFill>
                <a:srgbClr val="000000"/>
              </a:solidFill>
              <a:latin typeface="Arial"/>
              <a:ea typeface="Arial"/>
              <a:cs typeface="Arial"/>
              <a:sym typeface="Arial"/>
            </a:endParaRPr>
          </a:p>
          <a:p>
            <a:pPr marL="341312" marR="0" lvl="0" indent="-339723" algn="l" rtl="0">
              <a:lnSpc>
                <a:spcPct val="90000"/>
              </a:lnSpc>
              <a:spcBef>
                <a:spcPts val="700"/>
              </a:spcBef>
              <a:spcAft>
                <a:spcPts val="0"/>
              </a:spcAft>
              <a:buClr>
                <a:srgbClr val="000000"/>
              </a:buClr>
              <a:buSzPts val="2800"/>
              <a:buFont typeface="Times New Roman"/>
              <a:buNone/>
            </a:pPr>
            <a:r>
              <a:rPr lang="en" sz="1800" b="0" i="0" u="none" strike="noStrike" cap="none">
                <a:solidFill>
                  <a:srgbClr val="000000"/>
                </a:solidFill>
                <a:latin typeface="Arial"/>
                <a:ea typeface="Arial"/>
                <a:cs typeface="Arial"/>
                <a:sym typeface="Arial"/>
              </a:rPr>
              <a:t>		-Bv: VI60: soms eerste R na 40 s, soms na 120s, maar gemiddeld na 60 s</a:t>
            </a:r>
            <a:endParaRPr sz="1800" b="0" i="0" u="none" strike="noStrike" cap="none">
              <a:solidFill>
                <a:srgbClr val="000000"/>
              </a:solidFill>
              <a:latin typeface="Arial"/>
              <a:ea typeface="Arial"/>
              <a:cs typeface="Arial"/>
              <a:sym typeface="Arial"/>
            </a:endParaRPr>
          </a:p>
          <a:p>
            <a:pPr marL="341312" marR="0" lvl="0" indent="-339723" algn="l" rtl="0">
              <a:lnSpc>
                <a:spcPct val="90000"/>
              </a:lnSpc>
              <a:spcBef>
                <a:spcPts val="700"/>
              </a:spcBef>
              <a:spcAft>
                <a:spcPts val="0"/>
              </a:spcAft>
              <a:buClr>
                <a:srgbClr val="000000"/>
              </a:buClr>
              <a:buSzPts val="2800"/>
              <a:buFont typeface="Times New Roman"/>
              <a:buNone/>
            </a:pPr>
            <a:r>
              <a:rPr lang="en" sz="1800" b="0" i="0" u="none" strike="noStrike" cap="none">
                <a:solidFill>
                  <a:srgbClr val="000000"/>
                </a:solidFill>
                <a:latin typeface="Arial"/>
                <a:ea typeface="Arial"/>
                <a:cs typeface="Arial"/>
                <a:sym typeface="Arial"/>
              </a:rPr>
              <a:t>			</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555" name="Google Shape;555;p47"/>
          <p:cNvPicPr preferRelativeResize="0"/>
          <p:nvPr/>
        </p:nvPicPr>
        <p:blipFill rotWithShape="1">
          <a:blip r:embed="rId3">
            <a:alphaModFix/>
          </a:blip>
          <a:srcRect/>
          <a:stretch/>
        </p:blipFill>
        <p:spPr>
          <a:xfrm>
            <a:off x="6948487" y="2119313"/>
            <a:ext cx="1258490" cy="1949053"/>
          </a:xfrm>
          <a:prstGeom prst="rect">
            <a:avLst/>
          </a:prstGeom>
          <a:noFill/>
          <a:ln>
            <a:noFill/>
          </a:ln>
        </p:spPr>
      </p:pic>
      <p:cxnSp>
        <p:nvCxnSpPr>
          <p:cNvPr id="556" name="Google Shape;556;p47"/>
          <p:cNvCxnSpPr/>
          <p:nvPr/>
        </p:nvCxnSpPr>
        <p:spPr>
          <a:xfrm rot="10800000" flipH="1">
            <a:off x="1619250" y="4006453"/>
            <a:ext cx="2324100" cy="27384"/>
          </a:xfrm>
          <a:prstGeom prst="straightConnector1">
            <a:avLst/>
          </a:prstGeom>
          <a:noFill/>
          <a:ln w="76300" cap="flat" cmpd="sng">
            <a:solidFill>
              <a:srgbClr val="FF0000"/>
            </a:solidFill>
            <a:prstDash val="solid"/>
            <a:miter lim="800000"/>
            <a:headEnd type="none" w="sm" len="sm"/>
            <a:tailEnd type="stealth" w="med" len="med"/>
          </a:ln>
        </p:spPr>
      </p:cxnSp>
      <p:pic>
        <p:nvPicPr>
          <p:cNvPr id="557" name="Google Shape;557;p47"/>
          <p:cNvPicPr preferRelativeResize="0"/>
          <p:nvPr/>
        </p:nvPicPr>
        <p:blipFill rotWithShape="1">
          <a:blip r:embed="rId4">
            <a:alphaModFix/>
          </a:blip>
          <a:srcRect/>
          <a:stretch/>
        </p:blipFill>
        <p:spPr>
          <a:xfrm>
            <a:off x="1620837" y="2143125"/>
            <a:ext cx="1741884" cy="1741884"/>
          </a:xfrm>
          <a:prstGeom prst="rect">
            <a:avLst/>
          </a:prstGeom>
          <a:noFill/>
          <a:ln>
            <a:noFill/>
          </a:ln>
        </p:spPr>
      </p:pic>
      <p:pic>
        <p:nvPicPr>
          <p:cNvPr id="558" name="Google Shape;558;p47" descr="Image result for tinder right"/>
          <p:cNvPicPr preferRelativeResize="0"/>
          <p:nvPr/>
        </p:nvPicPr>
        <p:blipFill rotWithShape="1">
          <a:blip r:embed="rId5">
            <a:alphaModFix/>
          </a:blip>
          <a:srcRect l="41075" r="40364"/>
          <a:stretch/>
        </p:blipFill>
        <p:spPr>
          <a:xfrm>
            <a:off x="4572000" y="2321719"/>
            <a:ext cx="903287" cy="1383506"/>
          </a:xfrm>
          <a:prstGeom prst="rect">
            <a:avLst/>
          </a:prstGeom>
          <a:noFill/>
          <a:ln>
            <a:noFill/>
          </a:ln>
        </p:spPr>
      </p:pic>
      <p:sp>
        <p:nvSpPr>
          <p:cNvPr id="559" name="Google Shape;559;p47"/>
          <p:cNvSpPr/>
          <p:nvPr/>
        </p:nvSpPr>
        <p:spPr>
          <a:xfrm>
            <a:off x="5734050" y="2874169"/>
            <a:ext cx="793750" cy="279797"/>
          </a:xfrm>
          <a:custGeom>
            <a:avLst/>
            <a:gdLst/>
            <a:ahLst/>
            <a:cxnLst/>
            <a:rect l="l" t="t" r="r" b="b"/>
            <a:pathLst>
              <a:path w="21600" h="21600" extrusionOk="0">
                <a:moveTo>
                  <a:pt x="0" y="5400"/>
                </a:moveTo>
                <a:lnTo>
                  <a:pt x="16514" y="5400"/>
                </a:lnTo>
                <a:lnTo>
                  <a:pt x="16514" y="0"/>
                </a:lnTo>
                <a:lnTo>
                  <a:pt x="21600" y="10800"/>
                </a:lnTo>
                <a:lnTo>
                  <a:pt x="16514" y="21600"/>
                </a:lnTo>
                <a:lnTo>
                  <a:pt x="16514" y="16200"/>
                </a:lnTo>
                <a:lnTo>
                  <a:pt x="0" y="16200"/>
                </a:lnTo>
                <a:lnTo>
                  <a:pt x="0" y="5400"/>
                </a:lnTo>
                <a:close/>
              </a:path>
            </a:pathLst>
          </a:custGeom>
          <a:solidFill>
            <a:srgbClr val="FF0000"/>
          </a:solidFill>
          <a:ln w="25550" cap="flat" cmpd="sng">
            <a:solidFill>
              <a:srgbClr val="FF0000"/>
            </a:solidFill>
            <a:prstDash val="solid"/>
            <a:miter lim="524288"/>
            <a:headEnd type="none" w="sm" len="sm"/>
            <a:tailEnd type="none" w="sm" len="sm"/>
          </a:ln>
        </p:spPr>
        <p:txBody>
          <a:bodyPr spcFirstLastPara="1" wrap="square" lIns="90000" tIns="46800" rIns="90000" bIns="468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5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5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5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p48"/>
          <p:cNvSpPr/>
          <p:nvPr/>
        </p:nvSpPr>
        <p:spPr>
          <a:xfrm>
            <a:off x="996913" y="757050"/>
            <a:ext cx="2171016" cy="407106"/>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Arial"/>
                <a:ea typeface="Arial"/>
                <a:cs typeface="Arial"/>
                <a:sym typeface="Arial"/>
              </a:rPr>
              <a:t>Fixed Ratio/Interval</a:t>
            </a:r>
            <a:endParaRPr sz="1800" b="0" i="0" u="none" strike="noStrike" cap="none">
              <a:solidFill>
                <a:srgbClr val="000000"/>
              </a:solidFill>
              <a:latin typeface="Arial"/>
              <a:ea typeface="Arial"/>
              <a:cs typeface="Arial"/>
              <a:sym typeface="Arial"/>
            </a:endParaRPr>
          </a:p>
        </p:txBody>
      </p:sp>
      <p:pic>
        <p:nvPicPr>
          <p:cNvPr id="567" name="Google Shape;567;p48"/>
          <p:cNvPicPr preferRelativeResize="0"/>
          <p:nvPr/>
        </p:nvPicPr>
        <p:blipFill rotWithShape="1">
          <a:blip r:embed="rId3">
            <a:alphaModFix/>
          </a:blip>
          <a:srcRect t="21950" b="6080"/>
          <a:stretch/>
        </p:blipFill>
        <p:spPr>
          <a:xfrm>
            <a:off x="4716325" y="1333025"/>
            <a:ext cx="3820901" cy="1833125"/>
          </a:xfrm>
          <a:prstGeom prst="rect">
            <a:avLst/>
          </a:prstGeom>
          <a:noFill/>
          <a:ln>
            <a:noFill/>
          </a:ln>
        </p:spPr>
      </p:pic>
      <p:pic>
        <p:nvPicPr>
          <p:cNvPr id="568" name="Google Shape;568;p48"/>
          <p:cNvPicPr preferRelativeResize="0"/>
          <p:nvPr/>
        </p:nvPicPr>
        <p:blipFill rotWithShape="1">
          <a:blip r:embed="rId4">
            <a:alphaModFix/>
          </a:blip>
          <a:srcRect/>
          <a:stretch/>
        </p:blipFill>
        <p:spPr>
          <a:xfrm>
            <a:off x="967750" y="1333022"/>
            <a:ext cx="2229350" cy="1486225"/>
          </a:xfrm>
          <a:prstGeom prst="rect">
            <a:avLst/>
          </a:prstGeom>
          <a:noFill/>
          <a:ln>
            <a:noFill/>
          </a:ln>
        </p:spPr>
      </p:pic>
      <p:sp>
        <p:nvSpPr>
          <p:cNvPr id="569" name="Google Shape;569;p48"/>
          <p:cNvSpPr txBox="1"/>
          <p:nvPr/>
        </p:nvSpPr>
        <p:spPr>
          <a:xfrm>
            <a:off x="3779025" y="2025938"/>
            <a:ext cx="546000" cy="447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chemeClr val="dk1"/>
                </a:solidFill>
                <a:latin typeface="Arial"/>
                <a:ea typeface="Arial"/>
                <a:cs typeface="Arial"/>
                <a:sym typeface="Arial"/>
              </a:rPr>
              <a:t>vs.</a:t>
            </a:r>
            <a:endParaRPr sz="1400" b="0" i="0" u="none" strike="noStrike" cap="none">
              <a:solidFill>
                <a:srgbClr val="000000"/>
              </a:solidFill>
              <a:latin typeface="Times New Roman"/>
              <a:ea typeface="Times New Roman"/>
              <a:cs typeface="Times New Roman"/>
              <a:sym typeface="Times New Roman"/>
            </a:endParaRPr>
          </a:p>
        </p:txBody>
      </p:sp>
      <p:sp>
        <p:nvSpPr>
          <p:cNvPr id="570" name="Google Shape;570;p48"/>
          <p:cNvSpPr/>
          <p:nvPr/>
        </p:nvSpPr>
        <p:spPr>
          <a:xfrm>
            <a:off x="5379264" y="757050"/>
            <a:ext cx="2495016" cy="407106"/>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Arial"/>
                <a:ea typeface="Arial"/>
                <a:cs typeface="Arial"/>
                <a:sym typeface="Arial"/>
              </a:rPr>
              <a:t>Variable Ratio/Interval</a:t>
            </a:r>
            <a:endParaRPr sz="1800" b="0" i="0" u="none" strike="noStrike" cap="none">
              <a:solidFill>
                <a:srgbClr val="000000"/>
              </a:solidFill>
              <a:latin typeface="Arial"/>
              <a:ea typeface="Arial"/>
              <a:cs typeface="Arial"/>
              <a:sym typeface="Arial"/>
            </a:endParaRPr>
          </a:p>
        </p:txBody>
      </p:sp>
      <p:pic>
        <p:nvPicPr>
          <p:cNvPr id="571" name="Google Shape;571;p48"/>
          <p:cNvPicPr preferRelativeResize="0"/>
          <p:nvPr/>
        </p:nvPicPr>
        <p:blipFill rotWithShape="1">
          <a:blip r:embed="rId5">
            <a:alphaModFix/>
          </a:blip>
          <a:srcRect/>
          <a:stretch/>
        </p:blipFill>
        <p:spPr>
          <a:xfrm>
            <a:off x="951450" y="3040002"/>
            <a:ext cx="2261950" cy="169467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pic>
        <p:nvPicPr>
          <p:cNvPr id="576" name="Google Shape;576;p49" descr="Mario | Wiki Mario | Fandom"/>
          <p:cNvPicPr preferRelativeResize="0"/>
          <p:nvPr/>
        </p:nvPicPr>
        <p:blipFill rotWithShape="1">
          <a:blip r:embed="rId3">
            <a:alphaModFix/>
          </a:blip>
          <a:srcRect/>
          <a:stretch/>
        </p:blipFill>
        <p:spPr>
          <a:xfrm>
            <a:off x="863500" y="1937539"/>
            <a:ext cx="1407754" cy="2158057"/>
          </a:xfrm>
          <a:prstGeom prst="rect">
            <a:avLst/>
          </a:prstGeom>
          <a:noFill/>
          <a:ln>
            <a:noFill/>
          </a:ln>
        </p:spPr>
      </p:pic>
      <p:pic>
        <p:nvPicPr>
          <p:cNvPr id="577" name="Google Shape;577;p49" descr="Trademark Games Jumbo Slot Machine Bank-10-41440 - The Home Depot"/>
          <p:cNvPicPr preferRelativeResize="0"/>
          <p:nvPr/>
        </p:nvPicPr>
        <p:blipFill rotWithShape="1">
          <a:blip r:embed="rId4">
            <a:alphaModFix/>
          </a:blip>
          <a:srcRect l="21903" r="13375"/>
          <a:stretch/>
        </p:blipFill>
        <p:spPr>
          <a:xfrm>
            <a:off x="3392134" y="1831639"/>
            <a:ext cx="1533832" cy="2369856"/>
          </a:xfrm>
          <a:prstGeom prst="rect">
            <a:avLst/>
          </a:prstGeom>
          <a:noFill/>
          <a:ln>
            <a:noFill/>
          </a:ln>
        </p:spPr>
      </p:pic>
      <p:pic>
        <p:nvPicPr>
          <p:cNvPr id="578" name="Google Shape;578;p49" descr="child-training-dog - Pawsitive Solutions"/>
          <p:cNvPicPr preferRelativeResize="0"/>
          <p:nvPr/>
        </p:nvPicPr>
        <p:blipFill rotWithShape="1">
          <a:blip r:embed="rId5">
            <a:alphaModFix/>
          </a:blip>
          <a:srcRect/>
          <a:stretch/>
        </p:blipFill>
        <p:spPr>
          <a:xfrm>
            <a:off x="5606261" y="1937539"/>
            <a:ext cx="2928137" cy="2024533"/>
          </a:xfrm>
          <a:prstGeom prst="rect">
            <a:avLst/>
          </a:prstGeom>
          <a:noFill/>
          <a:ln>
            <a:noFill/>
          </a:ln>
        </p:spPr>
      </p:pic>
      <p:sp>
        <p:nvSpPr>
          <p:cNvPr id="579" name="Google Shape;579;p49"/>
          <p:cNvSpPr txBox="1"/>
          <p:nvPr/>
        </p:nvSpPr>
        <p:spPr>
          <a:xfrm>
            <a:off x="568937" y="1089991"/>
            <a:ext cx="1996880"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600" b="0" i="0" u="none" strike="noStrike" cap="none">
                <a:solidFill>
                  <a:srgbClr val="000000"/>
                </a:solidFill>
                <a:latin typeface="Arial"/>
                <a:ea typeface="Arial"/>
                <a:cs typeface="Arial"/>
                <a:sym typeface="Arial"/>
              </a:rPr>
              <a:t>Computerspelletjes</a:t>
            </a:r>
            <a:endParaRPr sz="1600" b="0" i="0" u="none" strike="noStrike" cap="none">
              <a:solidFill>
                <a:srgbClr val="000000"/>
              </a:solidFill>
              <a:latin typeface="Arial"/>
              <a:ea typeface="Arial"/>
              <a:cs typeface="Arial"/>
              <a:sym typeface="Arial"/>
            </a:endParaRPr>
          </a:p>
        </p:txBody>
      </p:sp>
      <p:sp>
        <p:nvSpPr>
          <p:cNvPr id="580" name="Google Shape;580;p49"/>
          <p:cNvSpPr txBox="1"/>
          <p:nvPr/>
        </p:nvSpPr>
        <p:spPr>
          <a:xfrm>
            <a:off x="3160610" y="1089991"/>
            <a:ext cx="1996880" cy="33855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1600" b="0" i="0" u="none" strike="noStrike" cap="none">
                <a:solidFill>
                  <a:srgbClr val="000000"/>
                </a:solidFill>
                <a:latin typeface="Arial"/>
                <a:ea typeface="Arial"/>
                <a:cs typeface="Arial"/>
                <a:sym typeface="Arial"/>
              </a:rPr>
              <a:t>Casinos</a:t>
            </a:r>
            <a:endParaRPr sz="1600" b="0" i="0" u="none" strike="noStrike" cap="none">
              <a:solidFill>
                <a:srgbClr val="000000"/>
              </a:solidFill>
              <a:latin typeface="Arial"/>
              <a:ea typeface="Arial"/>
              <a:cs typeface="Arial"/>
              <a:sym typeface="Arial"/>
            </a:endParaRPr>
          </a:p>
        </p:txBody>
      </p:sp>
      <p:sp>
        <p:nvSpPr>
          <p:cNvPr id="581" name="Google Shape;581;p49"/>
          <p:cNvSpPr txBox="1"/>
          <p:nvPr/>
        </p:nvSpPr>
        <p:spPr>
          <a:xfrm>
            <a:off x="5752283" y="1089991"/>
            <a:ext cx="2681390" cy="33855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1600" b="0" i="0" u="none" strike="noStrike" cap="none">
                <a:solidFill>
                  <a:srgbClr val="000000"/>
                </a:solidFill>
                <a:latin typeface="Arial"/>
                <a:ea typeface="Arial"/>
                <a:cs typeface="Arial"/>
                <a:sym typeface="Arial"/>
              </a:rPr>
              <a:t>Gehoorzaamheidstraining</a:t>
            </a:r>
            <a:endParaRPr sz="1600" b="0" i="0" u="none" strike="noStrike" cap="non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p50"/>
          <p:cNvSpPr/>
          <p:nvPr/>
        </p:nvSpPr>
        <p:spPr>
          <a:xfrm>
            <a:off x="107950" y="171450"/>
            <a:ext cx="8856648" cy="407106"/>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1425" tIns="45700" rIns="91425" bIns="45700" anchor="t" anchorCtr="0">
            <a:noAutofit/>
          </a:bodyPr>
          <a:lstStyle/>
          <a:p>
            <a:pPr marL="341312" marR="0" lvl="0" indent="-339725" algn="l" rtl="0">
              <a:lnSpc>
                <a:spcPct val="90000"/>
              </a:lnSpc>
              <a:spcBef>
                <a:spcPts val="0"/>
              </a:spcBef>
              <a:spcAft>
                <a:spcPts val="0"/>
              </a:spcAft>
              <a:buClr>
                <a:srgbClr val="000000"/>
              </a:buClr>
              <a:buSzPts val="2800"/>
              <a:buFont typeface="Times New Roman"/>
              <a:buNone/>
            </a:pPr>
            <a:r>
              <a:rPr lang="en" sz="1800" b="0" i="0" u="none" strike="noStrike" cap="none">
                <a:solidFill>
                  <a:srgbClr val="000000"/>
                </a:solidFill>
                <a:latin typeface="Arial"/>
                <a:ea typeface="Arial"/>
                <a:cs typeface="Arial"/>
                <a:sym typeface="Arial"/>
              </a:rPr>
              <a:t>	- Invloed van schema’s op gedrag (zie youtube schema’s van bekrachtiging)</a:t>
            </a:r>
            <a:endParaRPr sz="1800" b="0" i="0" u="none" strike="noStrike" cap="none">
              <a:solidFill>
                <a:srgbClr val="000000"/>
              </a:solidFill>
              <a:latin typeface="Arial"/>
              <a:ea typeface="Arial"/>
              <a:cs typeface="Arial"/>
              <a:sym typeface="Arial"/>
            </a:endParaRPr>
          </a:p>
          <a:p>
            <a:pPr marL="341312" marR="0" lvl="0" indent="-339725" algn="l" rtl="0">
              <a:lnSpc>
                <a:spcPct val="90000"/>
              </a:lnSpc>
              <a:spcBef>
                <a:spcPts val="700"/>
              </a:spcBef>
              <a:spcAft>
                <a:spcPts val="0"/>
              </a:spcAft>
              <a:buClr>
                <a:schemeClr val="dk1"/>
              </a:buClr>
              <a:buSzPts val="2800"/>
              <a:buFont typeface="Calibri"/>
              <a:buNone/>
            </a:pPr>
            <a:endParaRPr sz="1800" b="0" i="0" u="none" strike="noStrike" cap="none">
              <a:solidFill>
                <a:srgbClr val="000000"/>
              </a:solidFill>
              <a:latin typeface="Arial"/>
              <a:ea typeface="Arial"/>
              <a:cs typeface="Arial"/>
              <a:sym typeface="Arial"/>
            </a:endParaRPr>
          </a:p>
          <a:p>
            <a:pPr marL="341312" marR="0" lvl="0" indent="-339725" algn="l" rtl="0">
              <a:lnSpc>
                <a:spcPct val="90000"/>
              </a:lnSpc>
              <a:spcBef>
                <a:spcPts val="700"/>
              </a:spcBef>
              <a:spcAft>
                <a:spcPts val="0"/>
              </a:spcAft>
              <a:buClr>
                <a:schemeClr val="dk1"/>
              </a:buClr>
              <a:buSzPts val="2800"/>
              <a:buFont typeface="Calibri"/>
              <a:buNone/>
            </a:pPr>
            <a:endParaRPr sz="1800" b="0" i="0" u="none" strike="noStrike" cap="none">
              <a:solidFill>
                <a:srgbClr val="000000"/>
              </a:solidFill>
              <a:latin typeface="Arial"/>
              <a:ea typeface="Arial"/>
              <a:cs typeface="Arial"/>
              <a:sym typeface="Arial"/>
            </a:endParaRPr>
          </a:p>
          <a:p>
            <a:pPr marL="341312" marR="0" lvl="0" indent="-339725" algn="l" rtl="0">
              <a:lnSpc>
                <a:spcPct val="90000"/>
              </a:lnSpc>
              <a:spcBef>
                <a:spcPts val="700"/>
              </a:spcBef>
              <a:spcAft>
                <a:spcPts val="0"/>
              </a:spcAft>
              <a:buClr>
                <a:schemeClr val="dk1"/>
              </a:buClr>
              <a:buSzPts val="2800"/>
              <a:buFont typeface="Calibri"/>
              <a:buNone/>
            </a:pPr>
            <a:endParaRPr sz="1800" b="0" i="0" u="none" strike="noStrike" cap="none">
              <a:solidFill>
                <a:srgbClr val="000000"/>
              </a:solidFill>
              <a:latin typeface="Arial"/>
              <a:ea typeface="Arial"/>
              <a:cs typeface="Arial"/>
              <a:sym typeface="Arial"/>
            </a:endParaRPr>
          </a:p>
          <a:p>
            <a:pPr marL="341312" marR="0" lvl="0" indent="-339725" algn="l" rtl="0">
              <a:lnSpc>
                <a:spcPct val="90000"/>
              </a:lnSpc>
              <a:spcBef>
                <a:spcPts val="700"/>
              </a:spcBef>
              <a:spcAft>
                <a:spcPts val="0"/>
              </a:spcAft>
              <a:buClr>
                <a:schemeClr val="dk1"/>
              </a:buClr>
              <a:buSzPts val="2800"/>
              <a:buFont typeface="Calibri"/>
              <a:buNone/>
            </a:pPr>
            <a:endParaRPr sz="1800" b="0" i="0" u="none" strike="noStrike" cap="none">
              <a:solidFill>
                <a:srgbClr val="000000"/>
              </a:solidFill>
              <a:latin typeface="Arial"/>
              <a:ea typeface="Arial"/>
              <a:cs typeface="Arial"/>
              <a:sym typeface="Arial"/>
            </a:endParaRPr>
          </a:p>
          <a:p>
            <a:pPr marL="341312" marR="0" lvl="0" indent="-339725" algn="l" rtl="0">
              <a:lnSpc>
                <a:spcPct val="90000"/>
              </a:lnSpc>
              <a:spcBef>
                <a:spcPts val="700"/>
              </a:spcBef>
              <a:spcAft>
                <a:spcPts val="0"/>
              </a:spcAft>
              <a:buClr>
                <a:schemeClr val="dk1"/>
              </a:buClr>
              <a:buSzPts val="2800"/>
              <a:buFont typeface="Calibri"/>
              <a:buNone/>
            </a:pPr>
            <a:endParaRPr sz="1800" b="0" i="0" u="none" strike="noStrike" cap="none">
              <a:solidFill>
                <a:srgbClr val="000000"/>
              </a:solidFill>
              <a:latin typeface="Arial"/>
              <a:ea typeface="Arial"/>
              <a:cs typeface="Arial"/>
              <a:sym typeface="Arial"/>
            </a:endParaRPr>
          </a:p>
          <a:p>
            <a:pPr marL="341312" marR="0" lvl="0" indent="-339725" algn="l" rtl="0">
              <a:lnSpc>
                <a:spcPct val="90000"/>
              </a:lnSpc>
              <a:spcBef>
                <a:spcPts val="700"/>
              </a:spcBef>
              <a:spcAft>
                <a:spcPts val="0"/>
              </a:spcAft>
              <a:buClr>
                <a:schemeClr val="dk1"/>
              </a:buClr>
              <a:buSzPts val="2800"/>
              <a:buFont typeface="Calibri"/>
              <a:buNone/>
            </a:pPr>
            <a:endParaRPr sz="1800" b="0" i="0" u="none" strike="noStrike" cap="none">
              <a:solidFill>
                <a:srgbClr val="000000"/>
              </a:solidFill>
              <a:latin typeface="Arial"/>
              <a:ea typeface="Arial"/>
              <a:cs typeface="Arial"/>
              <a:sym typeface="Arial"/>
            </a:endParaRPr>
          </a:p>
          <a:p>
            <a:pPr marL="341312" marR="0" lvl="0" indent="-339725" algn="l" rtl="0">
              <a:lnSpc>
                <a:spcPct val="90000"/>
              </a:lnSpc>
              <a:spcBef>
                <a:spcPts val="700"/>
              </a:spcBef>
              <a:spcAft>
                <a:spcPts val="0"/>
              </a:spcAft>
              <a:buClr>
                <a:schemeClr val="dk1"/>
              </a:buClr>
              <a:buSzPts val="2800"/>
              <a:buFont typeface="Calibri"/>
              <a:buNone/>
            </a:pPr>
            <a:endParaRPr sz="1800" b="0" i="0" u="none" strike="noStrike" cap="none">
              <a:solidFill>
                <a:srgbClr val="000000"/>
              </a:solidFill>
              <a:latin typeface="Arial"/>
              <a:ea typeface="Arial"/>
              <a:cs typeface="Arial"/>
              <a:sym typeface="Arial"/>
            </a:endParaRPr>
          </a:p>
          <a:p>
            <a:pPr marL="341312" marR="0" lvl="0" indent="-339725" algn="l" rtl="0">
              <a:lnSpc>
                <a:spcPct val="90000"/>
              </a:lnSpc>
              <a:spcBef>
                <a:spcPts val="700"/>
              </a:spcBef>
              <a:spcAft>
                <a:spcPts val="0"/>
              </a:spcAft>
              <a:buClr>
                <a:schemeClr val="dk1"/>
              </a:buClr>
              <a:buSzPts val="2800"/>
              <a:buFont typeface="Calibri"/>
              <a:buNone/>
            </a:pPr>
            <a:endParaRPr sz="1800" b="0" i="0" u="none" strike="noStrike" cap="none">
              <a:solidFill>
                <a:srgbClr val="000000"/>
              </a:solidFill>
              <a:latin typeface="Arial"/>
              <a:ea typeface="Arial"/>
              <a:cs typeface="Arial"/>
              <a:sym typeface="Arial"/>
            </a:endParaRPr>
          </a:p>
          <a:p>
            <a:pPr marL="341312" marR="0" lvl="0" indent="-339725" algn="l" rtl="0">
              <a:lnSpc>
                <a:spcPct val="90000"/>
              </a:lnSpc>
              <a:spcBef>
                <a:spcPts val="700"/>
              </a:spcBef>
              <a:spcAft>
                <a:spcPts val="0"/>
              </a:spcAft>
              <a:buClr>
                <a:schemeClr val="dk1"/>
              </a:buClr>
              <a:buSzPts val="2800"/>
              <a:buFont typeface="Calibri"/>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89" name="Google Shape;589;p50"/>
          <p:cNvSpPr txBox="1"/>
          <p:nvPr/>
        </p:nvSpPr>
        <p:spPr>
          <a:xfrm>
            <a:off x="275225" y="4032775"/>
            <a:ext cx="8262000" cy="973800"/>
          </a:xfrm>
          <a:prstGeom prst="rect">
            <a:avLst/>
          </a:prstGeom>
          <a:noFill/>
          <a:ln>
            <a:noFill/>
          </a:ln>
        </p:spPr>
        <p:txBody>
          <a:bodyPr spcFirstLastPara="1" wrap="square" lIns="91425" tIns="91425" rIns="91425" bIns="91425" anchor="t" anchorCtr="0">
            <a:noAutofit/>
          </a:bodyPr>
          <a:lstStyle/>
          <a:p>
            <a:pPr marL="341312" marR="0" lvl="0" indent="-301625" algn="l" rtl="0">
              <a:lnSpc>
                <a:spcPct val="90000"/>
              </a:lnSpc>
              <a:spcBef>
                <a:spcPts val="600"/>
              </a:spcBef>
              <a:spcAft>
                <a:spcPts val="0"/>
              </a:spcAft>
              <a:buClr>
                <a:schemeClr val="dk1"/>
              </a:buClr>
              <a:buSzPts val="1800"/>
              <a:buFont typeface="Arial"/>
              <a:buChar char="⇒"/>
            </a:pPr>
            <a:r>
              <a:rPr lang="en" sz="1800" b="0" i="0" u="none" strike="noStrike" cap="none">
                <a:solidFill>
                  <a:schemeClr val="dk1"/>
                </a:solidFill>
                <a:latin typeface="Arial"/>
                <a:ea typeface="Arial"/>
                <a:cs typeface="Arial"/>
                <a:sym typeface="Arial"/>
              </a:rPr>
              <a:t>Variabele meer stabiel gedrag (want meer onzekerheid?)</a:t>
            </a:r>
            <a:endParaRPr sz="1800" b="0" i="0" u="none" strike="noStrike" cap="none">
              <a:solidFill>
                <a:schemeClr val="dk1"/>
              </a:solidFill>
              <a:latin typeface="Arial"/>
              <a:ea typeface="Arial"/>
              <a:cs typeface="Arial"/>
              <a:sym typeface="Arial"/>
            </a:endParaRPr>
          </a:p>
          <a:p>
            <a:pPr marL="341312" marR="0" lvl="0" indent="-301625" algn="l" rtl="0">
              <a:lnSpc>
                <a:spcPct val="90000"/>
              </a:lnSpc>
              <a:spcBef>
                <a:spcPts val="600"/>
              </a:spcBef>
              <a:spcAft>
                <a:spcPts val="0"/>
              </a:spcAft>
              <a:buClr>
                <a:schemeClr val="dk1"/>
              </a:buClr>
              <a:buSzPts val="1800"/>
              <a:buFont typeface="Arial"/>
              <a:buChar char="⇒"/>
            </a:pPr>
            <a:r>
              <a:rPr lang="en" sz="1800" b="0" i="0" u="none" strike="noStrike" cap="none">
                <a:solidFill>
                  <a:schemeClr val="dk1"/>
                </a:solidFill>
                <a:latin typeface="Arial"/>
                <a:ea typeface="Arial"/>
                <a:cs typeface="Arial"/>
                <a:sym typeface="Arial"/>
              </a:rPr>
              <a:t> Ratio schema’s meer Rs en meer aversief (stukgoed: OC als bril)</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Times New Roman"/>
              <a:ea typeface="Times New Roman"/>
              <a:cs typeface="Times New Roman"/>
              <a:sym typeface="Times New Roman"/>
            </a:endParaRPr>
          </a:p>
        </p:txBody>
      </p:sp>
      <p:pic>
        <p:nvPicPr>
          <p:cNvPr id="590" name="Google Shape;590;p50"/>
          <p:cNvPicPr preferRelativeResize="0"/>
          <p:nvPr/>
        </p:nvPicPr>
        <p:blipFill rotWithShape="1">
          <a:blip r:embed="rId3">
            <a:alphaModFix/>
          </a:blip>
          <a:srcRect/>
          <a:stretch/>
        </p:blipFill>
        <p:spPr>
          <a:xfrm>
            <a:off x="2201988" y="730956"/>
            <a:ext cx="4408472" cy="314941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6EABCD"/>
        </a:solidFill>
        <a:effectLst/>
      </p:bgPr>
    </p:bg>
    <p:spTree>
      <p:nvGrpSpPr>
        <p:cNvPr id="1" name="Shape 594"/>
        <p:cNvGrpSpPr/>
        <p:nvPr/>
      </p:nvGrpSpPr>
      <p:grpSpPr>
        <a:xfrm>
          <a:off x="0" y="0"/>
          <a:ext cx="0" cy="0"/>
          <a:chOff x="0" y="0"/>
          <a:chExt cx="0" cy="0"/>
        </a:xfrm>
      </p:grpSpPr>
      <p:sp>
        <p:nvSpPr>
          <p:cNvPr id="595" name="Google Shape;595;p51"/>
          <p:cNvSpPr/>
          <p:nvPr/>
        </p:nvSpPr>
        <p:spPr>
          <a:xfrm>
            <a:off x="220050" y="255025"/>
            <a:ext cx="8703900" cy="44754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6" name="Google Shape;596;p51"/>
          <p:cNvSpPr txBox="1"/>
          <p:nvPr/>
        </p:nvSpPr>
        <p:spPr>
          <a:xfrm>
            <a:off x="520950" y="428125"/>
            <a:ext cx="8102100" cy="714300"/>
          </a:xfrm>
          <a:prstGeom prst="rect">
            <a:avLst/>
          </a:prstGeom>
          <a:noFill/>
          <a:ln>
            <a:noFill/>
          </a:ln>
        </p:spPr>
        <p:txBody>
          <a:bodyPr spcFirstLastPara="1" wrap="square" lIns="91425" tIns="91425" rIns="91425" bIns="91425" anchor="ctr" anchorCtr="0">
            <a:noAutofit/>
          </a:bodyPr>
          <a:lstStyle/>
          <a:p>
            <a:pPr marL="342900" marR="0" lvl="0" indent="-317500" algn="l" rtl="0">
              <a:lnSpc>
                <a:spcPct val="100000"/>
              </a:lnSpc>
              <a:spcBef>
                <a:spcPts val="0"/>
              </a:spcBef>
              <a:spcAft>
                <a:spcPts val="0"/>
              </a:spcAft>
              <a:buClr>
                <a:schemeClr val="dk1"/>
              </a:buClr>
              <a:buSzPts val="1800"/>
              <a:buFont typeface="Calibri"/>
              <a:buChar char="•"/>
            </a:pPr>
            <a:r>
              <a:rPr lang="en" sz="1800" b="1" i="0" u="none" strike="noStrike" cap="none">
                <a:solidFill>
                  <a:schemeClr val="dk1"/>
                </a:solidFill>
                <a:latin typeface="Arial"/>
                <a:ea typeface="Arial"/>
                <a:cs typeface="Arial"/>
                <a:sym typeface="Arial"/>
              </a:rPr>
              <a:t>Q1: </a:t>
            </a:r>
            <a:r>
              <a:rPr lang="en" sz="1800" b="0" i="0" u="none" strike="noStrike" cap="none">
                <a:solidFill>
                  <a:schemeClr val="dk1"/>
                </a:solidFill>
                <a:latin typeface="Arial"/>
                <a:ea typeface="Arial"/>
                <a:cs typeface="Arial"/>
                <a:sym typeface="Arial"/>
              </a:rPr>
              <a:t>Een kind wordt eenmaal per week (op zaterdag) beloond als hun kamer wordt opgeruimd</a:t>
            </a:r>
            <a:endParaRPr sz="2400" b="0" i="0" u="none" strike="noStrike" cap="none">
              <a:solidFill>
                <a:srgbClr val="0A3534"/>
              </a:solidFill>
              <a:latin typeface="Proxima Nova Semibold"/>
              <a:ea typeface="Proxima Nova Semibold"/>
              <a:cs typeface="Proxima Nova Semibold"/>
              <a:sym typeface="Proxima Nova Semibold"/>
            </a:endParaRPr>
          </a:p>
        </p:txBody>
      </p:sp>
      <p:pic>
        <p:nvPicPr>
          <p:cNvPr id="597" name="Google Shape;597;p51">
            <a:hlinkClick r:id="rId3"/>
          </p:cNvPr>
          <p:cNvPicPr preferRelativeResize="0"/>
          <p:nvPr/>
        </p:nvPicPr>
        <p:blipFill rotWithShape="1">
          <a:blip r:embed="rId4">
            <a:alphaModFix/>
          </a:blip>
          <a:srcRect/>
          <a:stretch/>
        </p:blipFill>
        <p:spPr>
          <a:xfrm>
            <a:off x="0" y="4429125"/>
            <a:ext cx="9144000" cy="714375"/>
          </a:xfrm>
          <a:prstGeom prst="rect">
            <a:avLst/>
          </a:prstGeom>
          <a:noFill/>
          <a:ln>
            <a:noFill/>
          </a:ln>
        </p:spPr>
      </p:pic>
      <p:sp>
        <p:nvSpPr>
          <p:cNvPr id="598" name="Google Shape;598;p51">
            <a:hlinkClick r:id="rId5"/>
          </p:cNvPr>
          <p:cNvSpPr/>
          <p:nvPr/>
        </p:nvSpPr>
        <p:spPr>
          <a:xfrm>
            <a:off x="0" y="5207000"/>
            <a:ext cx="12600" cy="12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6EABCD"/>
        </a:solidFill>
        <a:effectLst/>
      </p:bgPr>
    </p:bg>
    <p:spTree>
      <p:nvGrpSpPr>
        <p:cNvPr id="1" name="Shape 602"/>
        <p:cNvGrpSpPr/>
        <p:nvPr/>
      </p:nvGrpSpPr>
      <p:grpSpPr>
        <a:xfrm>
          <a:off x="0" y="0"/>
          <a:ext cx="0" cy="0"/>
          <a:chOff x="0" y="0"/>
          <a:chExt cx="0" cy="0"/>
        </a:xfrm>
      </p:grpSpPr>
      <p:sp>
        <p:nvSpPr>
          <p:cNvPr id="603" name="Google Shape;603;p52"/>
          <p:cNvSpPr/>
          <p:nvPr/>
        </p:nvSpPr>
        <p:spPr>
          <a:xfrm>
            <a:off x="220050" y="255025"/>
            <a:ext cx="8703900" cy="44754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4" name="Google Shape;604;p52"/>
          <p:cNvSpPr txBox="1"/>
          <p:nvPr/>
        </p:nvSpPr>
        <p:spPr>
          <a:xfrm>
            <a:off x="520950" y="428125"/>
            <a:ext cx="8102100" cy="464700"/>
          </a:xfrm>
          <a:prstGeom prst="rect">
            <a:avLst/>
          </a:prstGeom>
          <a:noFill/>
          <a:ln>
            <a:noFill/>
          </a:ln>
        </p:spPr>
        <p:txBody>
          <a:bodyPr spcFirstLastPara="1" wrap="square" lIns="91425" tIns="91425" rIns="91425" bIns="91425" anchor="ctr" anchorCtr="0">
            <a:noAutofit/>
          </a:bodyPr>
          <a:lstStyle/>
          <a:p>
            <a:pPr marL="457200" marR="0" lvl="0" indent="-342900" algn="l" rtl="0">
              <a:lnSpc>
                <a:spcPct val="100000"/>
              </a:lnSpc>
              <a:spcBef>
                <a:spcPts val="0"/>
              </a:spcBef>
              <a:spcAft>
                <a:spcPts val="0"/>
              </a:spcAft>
              <a:buClr>
                <a:schemeClr val="dk1"/>
              </a:buClr>
              <a:buSzPts val="1800"/>
              <a:buFont typeface="Calibri"/>
              <a:buChar char="•"/>
            </a:pPr>
            <a:r>
              <a:rPr lang="en" sz="1800" b="1" i="0" u="none" strike="noStrike" cap="none">
                <a:solidFill>
                  <a:schemeClr val="dk1"/>
                </a:solidFill>
                <a:latin typeface="Arial"/>
                <a:ea typeface="Arial"/>
                <a:cs typeface="Arial"/>
                <a:sym typeface="Arial"/>
              </a:rPr>
              <a:t>Q2: </a:t>
            </a:r>
            <a:r>
              <a:rPr lang="en" sz="1800" b="0" i="0" u="none" strike="noStrike" cap="none">
                <a:solidFill>
                  <a:schemeClr val="dk1"/>
                </a:solidFill>
                <a:latin typeface="Arial"/>
                <a:ea typeface="Arial"/>
                <a:cs typeface="Arial"/>
                <a:sym typeface="Arial"/>
              </a:rPr>
              <a:t>Elke keer dat u geld in de automaat steekt, ontvangt u uw snoepreep. </a:t>
            </a:r>
            <a:endParaRPr sz="2400" b="0" i="0" u="none" strike="noStrike" cap="none">
              <a:solidFill>
                <a:srgbClr val="0A3534"/>
              </a:solidFill>
              <a:latin typeface="Proxima Nova Semibold"/>
              <a:ea typeface="Proxima Nova Semibold"/>
              <a:cs typeface="Proxima Nova Semibold"/>
              <a:sym typeface="Proxima Nova Semibold"/>
            </a:endParaRPr>
          </a:p>
        </p:txBody>
      </p:sp>
      <p:pic>
        <p:nvPicPr>
          <p:cNvPr id="605" name="Google Shape;605;p52">
            <a:hlinkClick r:id="rId3"/>
          </p:cNvPr>
          <p:cNvPicPr preferRelativeResize="0"/>
          <p:nvPr/>
        </p:nvPicPr>
        <p:blipFill rotWithShape="1">
          <a:blip r:embed="rId4">
            <a:alphaModFix/>
          </a:blip>
          <a:srcRect/>
          <a:stretch/>
        </p:blipFill>
        <p:spPr>
          <a:xfrm>
            <a:off x="0" y="4429125"/>
            <a:ext cx="9144000" cy="714375"/>
          </a:xfrm>
          <a:prstGeom prst="rect">
            <a:avLst/>
          </a:prstGeom>
          <a:noFill/>
          <a:ln>
            <a:noFill/>
          </a:ln>
        </p:spPr>
      </p:pic>
      <p:sp>
        <p:nvSpPr>
          <p:cNvPr id="606" name="Google Shape;606;p52">
            <a:hlinkClick r:id="rId5"/>
          </p:cNvPr>
          <p:cNvSpPr/>
          <p:nvPr/>
        </p:nvSpPr>
        <p:spPr>
          <a:xfrm>
            <a:off x="0" y="5207000"/>
            <a:ext cx="12600" cy="12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6EABCD"/>
        </a:solidFill>
        <a:effectLst/>
      </p:bgPr>
    </p:bg>
    <p:spTree>
      <p:nvGrpSpPr>
        <p:cNvPr id="1" name="Shape 610"/>
        <p:cNvGrpSpPr/>
        <p:nvPr/>
      </p:nvGrpSpPr>
      <p:grpSpPr>
        <a:xfrm>
          <a:off x="0" y="0"/>
          <a:ext cx="0" cy="0"/>
          <a:chOff x="0" y="0"/>
          <a:chExt cx="0" cy="0"/>
        </a:xfrm>
      </p:grpSpPr>
      <p:sp>
        <p:nvSpPr>
          <p:cNvPr id="611" name="Google Shape;611;p53"/>
          <p:cNvSpPr/>
          <p:nvPr/>
        </p:nvSpPr>
        <p:spPr>
          <a:xfrm>
            <a:off x="220050" y="255025"/>
            <a:ext cx="8703900" cy="44754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2" name="Google Shape;612;p53"/>
          <p:cNvSpPr txBox="1"/>
          <p:nvPr/>
        </p:nvSpPr>
        <p:spPr>
          <a:xfrm>
            <a:off x="520950" y="428125"/>
            <a:ext cx="8102100" cy="918900"/>
          </a:xfrm>
          <a:prstGeom prst="rect">
            <a:avLst/>
          </a:prstGeom>
          <a:noFill/>
          <a:ln>
            <a:noFill/>
          </a:ln>
        </p:spPr>
        <p:txBody>
          <a:bodyPr spcFirstLastPara="1" wrap="square" lIns="91425" tIns="91425" rIns="91425" bIns="91425" anchor="ctr" anchorCtr="0">
            <a:noAutofit/>
          </a:bodyPr>
          <a:lstStyle/>
          <a:p>
            <a:pPr marL="457200" marR="0" lvl="0" indent="-342900" algn="l" rtl="0">
              <a:lnSpc>
                <a:spcPct val="100000"/>
              </a:lnSpc>
              <a:spcBef>
                <a:spcPts val="0"/>
              </a:spcBef>
              <a:spcAft>
                <a:spcPts val="0"/>
              </a:spcAft>
              <a:buClr>
                <a:schemeClr val="dk1"/>
              </a:buClr>
              <a:buSzPts val="1800"/>
              <a:buFont typeface="Calibri"/>
              <a:buChar char="•"/>
            </a:pPr>
            <a:r>
              <a:rPr lang="en" sz="1800" b="1" i="0" u="none" strike="noStrike" cap="none">
                <a:solidFill>
                  <a:schemeClr val="dk1"/>
                </a:solidFill>
                <a:latin typeface="Arial"/>
                <a:ea typeface="Arial"/>
                <a:cs typeface="Arial"/>
                <a:sym typeface="Arial"/>
              </a:rPr>
              <a:t>Q3: </a:t>
            </a:r>
            <a:r>
              <a:rPr lang="en" sz="1800" b="0" i="0" u="none" strike="noStrike" cap="none">
                <a:solidFill>
                  <a:schemeClr val="dk1"/>
                </a:solidFill>
                <a:latin typeface="Arial"/>
                <a:ea typeface="Arial"/>
                <a:cs typeface="Arial"/>
                <a:sym typeface="Arial"/>
              </a:rPr>
              <a:t>Wachten op het nemen van een lift wordt bekrachtigd volgens</a:t>
            </a:r>
            <a:endParaRPr sz="2400" b="0" i="0" u="none" strike="noStrike" cap="none">
              <a:solidFill>
                <a:srgbClr val="0A3534"/>
              </a:solidFill>
              <a:latin typeface="Proxima Nova Semibold"/>
              <a:ea typeface="Proxima Nova Semibold"/>
              <a:cs typeface="Proxima Nova Semibold"/>
              <a:sym typeface="Proxima Nova Semibold"/>
            </a:endParaRPr>
          </a:p>
        </p:txBody>
      </p:sp>
      <p:pic>
        <p:nvPicPr>
          <p:cNvPr id="613" name="Google Shape;613;p53">
            <a:hlinkClick r:id="rId3"/>
          </p:cNvPr>
          <p:cNvPicPr preferRelativeResize="0"/>
          <p:nvPr/>
        </p:nvPicPr>
        <p:blipFill rotWithShape="1">
          <a:blip r:embed="rId4">
            <a:alphaModFix/>
          </a:blip>
          <a:srcRect/>
          <a:stretch/>
        </p:blipFill>
        <p:spPr>
          <a:xfrm>
            <a:off x="0" y="4429125"/>
            <a:ext cx="9144000" cy="714375"/>
          </a:xfrm>
          <a:prstGeom prst="rect">
            <a:avLst/>
          </a:prstGeom>
          <a:noFill/>
          <a:ln>
            <a:noFill/>
          </a:ln>
        </p:spPr>
      </p:pic>
      <p:sp>
        <p:nvSpPr>
          <p:cNvPr id="614" name="Google Shape;614;p53">
            <a:hlinkClick r:id="rId5"/>
          </p:cNvPr>
          <p:cNvSpPr/>
          <p:nvPr/>
        </p:nvSpPr>
        <p:spPr>
          <a:xfrm>
            <a:off x="0" y="5207000"/>
            <a:ext cx="12600" cy="12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grpSp>
        <p:nvGrpSpPr>
          <p:cNvPr id="120" name="Google Shape;120;p27"/>
          <p:cNvGrpSpPr/>
          <p:nvPr/>
        </p:nvGrpSpPr>
        <p:grpSpPr>
          <a:xfrm>
            <a:off x="425625" y="2132425"/>
            <a:ext cx="1630650" cy="695625"/>
            <a:chOff x="425625" y="2132425"/>
            <a:chExt cx="1630650" cy="695625"/>
          </a:xfrm>
        </p:grpSpPr>
        <p:sp>
          <p:nvSpPr>
            <p:cNvPr id="121" name="Google Shape;121;p27"/>
            <p:cNvSpPr txBox="1"/>
            <p:nvPr/>
          </p:nvSpPr>
          <p:spPr>
            <a:xfrm>
              <a:off x="425775" y="2137750"/>
              <a:ext cx="1630500" cy="6903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000"/>
                <a:buFont typeface="Arial"/>
                <a:buNone/>
              </a:pPr>
              <a:r>
                <a:rPr lang="en" sz="1000" b="1" i="0" u="none" strike="noStrike" cap="none">
                  <a:solidFill>
                    <a:schemeClr val="dk1"/>
                  </a:solidFill>
                  <a:latin typeface="Arial"/>
                  <a:ea typeface="Arial"/>
                  <a:cs typeface="Arial"/>
                  <a:sym typeface="Arial"/>
                </a:rPr>
                <a:t>Effects of Regularities in One stimulus</a:t>
              </a:r>
              <a:endParaRPr sz="1000" b="1" i="0" u="none" strike="noStrike" cap="none">
                <a:solidFill>
                  <a:schemeClr val="dk1"/>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(e.g., Habituation)</a:t>
              </a:r>
              <a:endParaRPr sz="900" b="0" i="0" u="none" strike="noStrike" cap="none">
                <a:solidFill>
                  <a:schemeClr val="dk1"/>
                </a:solidFill>
                <a:latin typeface="Arial"/>
                <a:ea typeface="Arial"/>
                <a:cs typeface="Arial"/>
                <a:sym typeface="Arial"/>
              </a:endParaRPr>
            </a:p>
          </p:txBody>
        </p:sp>
        <p:sp>
          <p:nvSpPr>
            <p:cNvPr id="122" name="Google Shape;122;p27"/>
            <p:cNvSpPr/>
            <p:nvPr/>
          </p:nvSpPr>
          <p:spPr>
            <a:xfrm>
              <a:off x="425625" y="2132425"/>
              <a:ext cx="1630500" cy="6903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123" name="Google Shape;123;p27"/>
          <p:cNvCxnSpPr/>
          <p:nvPr/>
        </p:nvCxnSpPr>
        <p:spPr>
          <a:xfrm>
            <a:off x="1244150" y="1873800"/>
            <a:ext cx="3259537" cy="19789"/>
          </a:xfrm>
          <a:prstGeom prst="straightConnector1">
            <a:avLst/>
          </a:prstGeom>
          <a:noFill/>
          <a:ln w="9525" cap="flat" cmpd="sng">
            <a:solidFill>
              <a:schemeClr val="dk2"/>
            </a:solidFill>
            <a:prstDash val="solid"/>
            <a:round/>
            <a:headEnd type="none" w="sm" len="sm"/>
            <a:tailEnd type="none" w="sm" len="sm"/>
          </a:ln>
        </p:spPr>
      </p:cxnSp>
      <p:cxnSp>
        <p:nvCxnSpPr>
          <p:cNvPr id="124" name="Google Shape;124;p27"/>
          <p:cNvCxnSpPr/>
          <p:nvPr/>
        </p:nvCxnSpPr>
        <p:spPr>
          <a:xfrm>
            <a:off x="1238925" y="1866225"/>
            <a:ext cx="3900" cy="265500"/>
          </a:xfrm>
          <a:prstGeom prst="straightConnector1">
            <a:avLst/>
          </a:prstGeom>
          <a:noFill/>
          <a:ln w="9525" cap="flat" cmpd="sng">
            <a:solidFill>
              <a:schemeClr val="dk2"/>
            </a:solidFill>
            <a:prstDash val="solid"/>
            <a:round/>
            <a:headEnd type="none" w="sm" len="sm"/>
            <a:tailEnd type="none" w="sm" len="sm"/>
          </a:ln>
        </p:spPr>
      </p:cxnSp>
      <p:grpSp>
        <p:nvGrpSpPr>
          <p:cNvPr id="125" name="Google Shape;125;p27"/>
          <p:cNvGrpSpPr/>
          <p:nvPr/>
        </p:nvGrpSpPr>
        <p:grpSpPr>
          <a:xfrm>
            <a:off x="2118925" y="85299"/>
            <a:ext cx="4769525" cy="1826358"/>
            <a:chOff x="2118925" y="85299"/>
            <a:chExt cx="4769525" cy="1826358"/>
          </a:xfrm>
        </p:grpSpPr>
        <p:sp>
          <p:nvSpPr>
            <p:cNvPr id="126" name="Google Shape;126;p27"/>
            <p:cNvSpPr/>
            <p:nvPr/>
          </p:nvSpPr>
          <p:spPr>
            <a:xfrm>
              <a:off x="2511051" y="561725"/>
              <a:ext cx="3926524" cy="6903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27" name="Google Shape;127;p27"/>
            <p:cNvCxnSpPr>
              <a:stCxn id="128" idx="2"/>
            </p:cNvCxnSpPr>
            <p:nvPr/>
          </p:nvCxnSpPr>
          <p:spPr>
            <a:xfrm>
              <a:off x="4503688" y="1227657"/>
              <a:ext cx="0" cy="684000"/>
            </a:xfrm>
            <a:prstGeom prst="straightConnector1">
              <a:avLst/>
            </a:prstGeom>
            <a:noFill/>
            <a:ln w="9525" cap="flat" cmpd="sng">
              <a:solidFill>
                <a:schemeClr val="dk2"/>
              </a:solidFill>
              <a:prstDash val="solid"/>
              <a:round/>
              <a:headEnd type="none" w="sm" len="sm"/>
              <a:tailEnd type="none" w="sm" len="sm"/>
            </a:ln>
          </p:spPr>
        </p:cxnSp>
        <p:sp>
          <p:nvSpPr>
            <p:cNvPr id="128" name="Google Shape;128;p27"/>
            <p:cNvSpPr txBox="1"/>
            <p:nvPr/>
          </p:nvSpPr>
          <p:spPr>
            <a:xfrm>
              <a:off x="2118925" y="485757"/>
              <a:ext cx="4769525" cy="7419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400"/>
                <a:buFont typeface="Arial"/>
                <a:buNone/>
              </a:pPr>
              <a:r>
                <a:rPr lang="en" sz="1400" b="1" i="0" u="none" strike="noStrike" cap="none">
                  <a:solidFill>
                    <a:schemeClr val="dk1"/>
                  </a:solidFill>
                  <a:latin typeface="Arial"/>
                  <a:ea typeface="Arial"/>
                  <a:cs typeface="Arial"/>
                  <a:sym typeface="Arial"/>
                </a:rPr>
                <a:t> Learning</a:t>
              </a:r>
              <a:endParaRPr sz="1400" b="1" i="0" u="none" strike="noStrike" cap="none">
                <a:solidFill>
                  <a:schemeClr val="dk1"/>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100"/>
                <a:buFont typeface="Arial"/>
                <a:buNone/>
              </a:pPr>
              <a:r>
                <a:rPr lang="en" sz="1100" b="0" i="0" u="none" strike="noStrike" cap="none">
                  <a:solidFill>
                    <a:schemeClr val="dk1"/>
                  </a:solidFill>
                  <a:latin typeface="Arial"/>
                  <a:ea typeface="Arial"/>
                  <a:cs typeface="Arial"/>
                  <a:sym typeface="Arial"/>
                </a:rPr>
                <a:t>(</a:t>
              </a:r>
              <a:r>
                <a:rPr lang="en" sz="1100" b="0" i="1" u="none" strike="noStrike" cap="none">
                  <a:solidFill>
                    <a:schemeClr val="dk1"/>
                  </a:solidFill>
                  <a:latin typeface="Arial"/>
                  <a:ea typeface="Arial"/>
                  <a:cs typeface="Arial"/>
                  <a:sym typeface="Arial"/>
                </a:rPr>
                <a:t>Change in behavior due to regularities in the environment</a:t>
              </a:r>
              <a:r>
                <a:rPr lang="en" sz="1100" b="0" i="0" u="none" strike="noStrike" cap="none">
                  <a:solidFill>
                    <a:schemeClr val="dk1"/>
                  </a:solidFill>
                  <a:latin typeface="Arial"/>
                  <a:ea typeface="Arial"/>
                  <a:cs typeface="Arial"/>
                  <a:sym typeface="Arial"/>
                </a:rPr>
                <a:t>)</a:t>
              </a:r>
              <a:endParaRPr sz="1100" b="0" i="0" u="none" strike="noStrike" cap="none">
                <a:solidFill>
                  <a:schemeClr val="dk1"/>
                </a:solidFill>
                <a:latin typeface="Arial"/>
                <a:ea typeface="Arial"/>
                <a:cs typeface="Arial"/>
                <a:sym typeface="Arial"/>
              </a:endParaRPr>
            </a:p>
          </p:txBody>
        </p:sp>
        <p:sp>
          <p:nvSpPr>
            <p:cNvPr id="129" name="Google Shape;129;p27"/>
            <p:cNvSpPr txBox="1"/>
            <p:nvPr/>
          </p:nvSpPr>
          <p:spPr>
            <a:xfrm>
              <a:off x="3044000" y="85299"/>
              <a:ext cx="2966400" cy="421825"/>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2000"/>
                <a:buFont typeface="Arial"/>
                <a:buNone/>
              </a:pPr>
              <a:r>
                <a:rPr lang="en" sz="2000" b="1" i="0" u="none" strike="noStrike" cap="none">
                  <a:solidFill>
                    <a:srgbClr val="FF0000"/>
                  </a:solidFill>
                  <a:latin typeface="Arial"/>
                  <a:ea typeface="Arial"/>
                  <a:cs typeface="Arial"/>
                  <a:sym typeface="Arial"/>
                </a:rPr>
                <a:t>Story So Far…</a:t>
              </a:r>
              <a:endParaRPr sz="2000" b="1" i="0" u="none" strike="noStrike" cap="none">
                <a:solidFill>
                  <a:srgbClr val="FF0000"/>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600"/>
                <a:buFont typeface="Arial"/>
                <a:buNone/>
              </a:pPr>
              <a:endParaRPr sz="1600" b="0" i="0" u="none" strike="noStrike" cap="none">
                <a:solidFill>
                  <a:srgbClr val="FF0000"/>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6EABCD"/>
        </a:solidFill>
        <a:effectLst/>
      </p:bgPr>
    </p:bg>
    <p:spTree>
      <p:nvGrpSpPr>
        <p:cNvPr id="1" name="Shape 618"/>
        <p:cNvGrpSpPr/>
        <p:nvPr/>
      </p:nvGrpSpPr>
      <p:grpSpPr>
        <a:xfrm>
          <a:off x="0" y="0"/>
          <a:ext cx="0" cy="0"/>
          <a:chOff x="0" y="0"/>
          <a:chExt cx="0" cy="0"/>
        </a:xfrm>
      </p:grpSpPr>
      <p:sp>
        <p:nvSpPr>
          <p:cNvPr id="619" name="Google Shape;619;p54"/>
          <p:cNvSpPr/>
          <p:nvPr/>
        </p:nvSpPr>
        <p:spPr>
          <a:xfrm>
            <a:off x="220050" y="255025"/>
            <a:ext cx="8703900" cy="44754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0" name="Google Shape;620;p54"/>
          <p:cNvSpPr txBox="1"/>
          <p:nvPr/>
        </p:nvSpPr>
        <p:spPr>
          <a:xfrm>
            <a:off x="520950" y="428125"/>
            <a:ext cx="8102100" cy="464700"/>
          </a:xfrm>
          <a:prstGeom prst="rect">
            <a:avLst/>
          </a:prstGeom>
          <a:noFill/>
          <a:ln>
            <a:noFill/>
          </a:ln>
        </p:spPr>
        <p:txBody>
          <a:bodyPr spcFirstLastPara="1" wrap="square" lIns="91425" tIns="91425" rIns="91425" bIns="91425" anchor="ctr" anchorCtr="0">
            <a:noAutofit/>
          </a:bodyPr>
          <a:lstStyle/>
          <a:p>
            <a:pPr marL="457200" marR="0" lvl="0" indent="-342900" algn="l" rtl="0">
              <a:lnSpc>
                <a:spcPct val="100000"/>
              </a:lnSpc>
              <a:spcBef>
                <a:spcPts val="0"/>
              </a:spcBef>
              <a:spcAft>
                <a:spcPts val="0"/>
              </a:spcAft>
              <a:buClr>
                <a:schemeClr val="dk1"/>
              </a:buClr>
              <a:buSzPts val="1800"/>
              <a:buFont typeface="Calibri"/>
              <a:buChar char="•"/>
            </a:pPr>
            <a:r>
              <a:rPr lang="en" sz="1800" b="1" i="0" u="none" strike="noStrike" cap="none">
                <a:solidFill>
                  <a:schemeClr val="dk1"/>
                </a:solidFill>
                <a:latin typeface="Arial"/>
                <a:ea typeface="Arial"/>
                <a:cs typeface="Arial"/>
                <a:sym typeface="Arial"/>
              </a:rPr>
              <a:t>Q4: </a:t>
            </a:r>
            <a:r>
              <a:rPr lang="en" sz="1800" b="0" i="0" u="none" strike="noStrike" cap="none">
                <a:solidFill>
                  <a:schemeClr val="dk1"/>
                </a:solidFill>
                <a:latin typeface="Arial"/>
                <a:ea typeface="Arial"/>
                <a:cs typeface="Arial"/>
                <a:sym typeface="Arial"/>
              </a:rPr>
              <a:t>Je moet je vriend Jietske ongeveer 3 keer e-mailen voordat zij je terugmailt. Na je derde e-mail blijft zij echter meestal reageren.</a:t>
            </a:r>
            <a:endParaRPr sz="2400" b="0" i="0" u="none" strike="noStrike" cap="none">
              <a:solidFill>
                <a:srgbClr val="0A3534"/>
              </a:solidFill>
              <a:latin typeface="Proxima Nova Semibold"/>
              <a:ea typeface="Proxima Nova Semibold"/>
              <a:cs typeface="Proxima Nova Semibold"/>
              <a:sym typeface="Proxima Nova Semibold"/>
            </a:endParaRPr>
          </a:p>
        </p:txBody>
      </p:sp>
      <p:pic>
        <p:nvPicPr>
          <p:cNvPr id="621" name="Google Shape;621;p54">
            <a:hlinkClick r:id="rId3"/>
          </p:cNvPr>
          <p:cNvPicPr preferRelativeResize="0"/>
          <p:nvPr/>
        </p:nvPicPr>
        <p:blipFill rotWithShape="1">
          <a:blip r:embed="rId4">
            <a:alphaModFix/>
          </a:blip>
          <a:srcRect/>
          <a:stretch/>
        </p:blipFill>
        <p:spPr>
          <a:xfrm>
            <a:off x="0" y="4429125"/>
            <a:ext cx="9144000" cy="714375"/>
          </a:xfrm>
          <a:prstGeom prst="rect">
            <a:avLst/>
          </a:prstGeom>
          <a:noFill/>
          <a:ln>
            <a:noFill/>
          </a:ln>
        </p:spPr>
      </p:pic>
      <p:sp>
        <p:nvSpPr>
          <p:cNvPr id="622" name="Google Shape;622;p54">
            <a:hlinkClick r:id="rId5"/>
          </p:cNvPr>
          <p:cNvSpPr/>
          <p:nvPr/>
        </p:nvSpPr>
        <p:spPr>
          <a:xfrm>
            <a:off x="0" y="5207000"/>
            <a:ext cx="12600" cy="12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pic>
        <p:nvPicPr>
          <p:cNvPr id="627" name="Google Shape;627;p55"/>
          <p:cNvPicPr preferRelativeResize="0"/>
          <p:nvPr/>
        </p:nvPicPr>
        <p:blipFill>
          <a:blip r:embed="rId3">
            <a:alphaModFix/>
          </a:blip>
          <a:stretch>
            <a:fillRect/>
          </a:stretch>
        </p:blipFill>
        <p:spPr>
          <a:xfrm>
            <a:off x="2437625" y="152400"/>
            <a:ext cx="4838700" cy="48387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Google Shape;634;p56"/>
          <p:cNvSpPr/>
          <p:nvPr/>
        </p:nvSpPr>
        <p:spPr>
          <a:xfrm>
            <a:off x="323850" y="55959"/>
            <a:ext cx="8134350" cy="2171700"/>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1425" tIns="45700" rIns="91425" bIns="45700" anchor="t" anchorCtr="0">
            <a:noAutofit/>
          </a:bodyPr>
          <a:lstStyle/>
          <a:p>
            <a:pPr marL="341312" marR="0" lvl="0" indent="-339723" algn="l" rtl="0">
              <a:lnSpc>
                <a:spcPct val="90000"/>
              </a:lnSpc>
              <a:spcBef>
                <a:spcPts val="0"/>
              </a:spcBef>
              <a:spcAft>
                <a:spcPts val="0"/>
              </a:spcAft>
              <a:buClr>
                <a:srgbClr val="000000"/>
              </a:buClr>
              <a:buSzPts val="2800"/>
              <a:buFont typeface="Times New Roman"/>
              <a:buNone/>
            </a:pPr>
            <a:r>
              <a:rPr lang="en" sz="1800" b="1" i="0" u="none" strike="noStrike" cap="none">
                <a:solidFill>
                  <a:srgbClr val="000000"/>
                </a:solidFill>
                <a:latin typeface="Arial"/>
                <a:ea typeface="Arial"/>
                <a:cs typeface="Arial"/>
                <a:sym typeface="Arial"/>
              </a:rPr>
              <a:t>- Invloed van schema’s op keuzegedrag</a:t>
            </a:r>
            <a:endParaRPr sz="1800" b="1" i="0" u="none" strike="noStrike" cap="none">
              <a:solidFill>
                <a:srgbClr val="000000"/>
              </a:solidFill>
              <a:latin typeface="Arial"/>
              <a:ea typeface="Arial"/>
              <a:cs typeface="Arial"/>
              <a:sym typeface="Arial"/>
            </a:endParaRPr>
          </a:p>
          <a:p>
            <a:pPr marL="341312" marR="0" lvl="0" indent="-339723" algn="l" rtl="0">
              <a:lnSpc>
                <a:spcPct val="90000"/>
              </a:lnSpc>
              <a:spcBef>
                <a:spcPts val="700"/>
              </a:spcBef>
              <a:spcAft>
                <a:spcPts val="0"/>
              </a:spcAft>
              <a:buClr>
                <a:srgbClr val="000000"/>
              </a:buClr>
              <a:buSzPts val="2400"/>
              <a:buFont typeface="Times New Roman"/>
              <a:buNone/>
            </a:pPr>
            <a:r>
              <a:rPr lang="en" sz="1800" b="0" i="0" u="none" strike="noStrike" cap="none">
                <a:solidFill>
                  <a:srgbClr val="000000"/>
                </a:solidFill>
                <a:latin typeface="Arial"/>
                <a:ea typeface="Arial"/>
                <a:cs typeface="Arial"/>
                <a:sym typeface="Arial"/>
              </a:rPr>
              <a:t>	* Keuze: Als twee gedragingen mogelijk zijn, welk gedrag kiest men? </a:t>
            </a:r>
            <a:endParaRPr sz="1800" b="0" i="0" u="none" strike="noStrike" cap="none">
              <a:solidFill>
                <a:srgbClr val="000000"/>
              </a:solidFill>
              <a:latin typeface="Arial"/>
              <a:ea typeface="Arial"/>
              <a:cs typeface="Arial"/>
              <a:sym typeface="Arial"/>
            </a:endParaRPr>
          </a:p>
          <a:p>
            <a:pPr marL="341312" marR="0" lvl="0" indent="-339723" algn="l" rtl="0">
              <a:lnSpc>
                <a:spcPct val="90000"/>
              </a:lnSpc>
              <a:spcBef>
                <a:spcPts val="700"/>
              </a:spcBef>
              <a:spcAft>
                <a:spcPts val="0"/>
              </a:spcAft>
              <a:buClr>
                <a:schemeClr val="dk1"/>
              </a:buClr>
              <a:buSzPts val="2400"/>
              <a:buFont typeface="Calibri"/>
              <a:buNone/>
            </a:pPr>
            <a:endParaRPr sz="1800" b="0" i="0" u="none" strike="noStrike" cap="none">
              <a:solidFill>
                <a:srgbClr val="000000"/>
              </a:solidFill>
              <a:latin typeface="Arial"/>
              <a:ea typeface="Arial"/>
              <a:cs typeface="Arial"/>
              <a:sym typeface="Arial"/>
            </a:endParaRPr>
          </a:p>
          <a:p>
            <a:pPr marL="341312" marR="0" lvl="0" indent="-339723" algn="l" rtl="0">
              <a:lnSpc>
                <a:spcPct val="90000"/>
              </a:lnSpc>
              <a:spcBef>
                <a:spcPts val="700"/>
              </a:spcBef>
              <a:spcAft>
                <a:spcPts val="0"/>
              </a:spcAft>
              <a:buClr>
                <a:srgbClr val="000000"/>
              </a:buClr>
              <a:buSzPts val="2400"/>
              <a:buFont typeface="Times New Roman"/>
              <a:buNone/>
            </a:pPr>
            <a:r>
              <a:rPr lang="en" sz="1800" b="0" i="0" u="none" strike="noStrike" cap="none">
                <a:solidFill>
                  <a:srgbClr val="000000"/>
                </a:solidFill>
                <a:latin typeface="Arial"/>
                <a:ea typeface="Arial"/>
                <a:cs typeface="Arial"/>
                <a:sym typeface="Arial"/>
              </a:rPr>
              <a:t>	=&gt; Antwoord leerpsychologie: Is afhankelijk van Sr die op gedrag volgen en schema’s die gedragingen koppelen aan Sr</a:t>
            </a:r>
            <a:endParaRPr sz="1800" b="0" i="0" u="none" strike="noStrike" cap="none">
              <a:solidFill>
                <a:srgbClr val="000000"/>
              </a:solidFill>
              <a:latin typeface="Arial"/>
              <a:ea typeface="Arial"/>
              <a:cs typeface="Arial"/>
              <a:sym typeface="Arial"/>
            </a:endParaRPr>
          </a:p>
        </p:txBody>
      </p:sp>
      <p:sp>
        <p:nvSpPr>
          <p:cNvPr id="635" name="Google Shape;635;p56"/>
          <p:cNvSpPr txBox="1"/>
          <p:nvPr/>
        </p:nvSpPr>
        <p:spPr>
          <a:xfrm>
            <a:off x="5940425" y="4602956"/>
            <a:ext cx="719137" cy="323850"/>
          </a:xfrm>
          <a:prstGeom prst="rect">
            <a:avLst/>
          </a:prstGeom>
          <a:solidFill>
            <a:schemeClr val="lt1"/>
          </a:solid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636" name="Google Shape;636;p56" descr="Instagram VS Facebook | Which is the Best Social Network in 2019 ..."/>
          <p:cNvPicPr preferRelativeResize="0"/>
          <p:nvPr/>
        </p:nvPicPr>
        <p:blipFill rotWithShape="1">
          <a:blip r:embed="rId3">
            <a:alphaModFix/>
          </a:blip>
          <a:srcRect l="24557" t="32993" r="23776" b="33627"/>
          <a:stretch/>
        </p:blipFill>
        <p:spPr>
          <a:xfrm>
            <a:off x="2456858" y="3088475"/>
            <a:ext cx="4202704" cy="1336344"/>
          </a:xfrm>
          <a:prstGeom prst="rect">
            <a:avLst/>
          </a:prstGeom>
          <a:noFill/>
          <a:ln>
            <a:noFill/>
          </a:ln>
        </p:spPr>
      </p:pic>
      <p:grpSp>
        <p:nvGrpSpPr>
          <p:cNvPr id="637" name="Google Shape;637;p56"/>
          <p:cNvGrpSpPr/>
          <p:nvPr/>
        </p:nvGrpSpPr>
        <p:grpSpPr>
          <a:xfrm>
            <a:off x="712561" y="3222390"/>
            <a:ext cx="7356928" cy="1291497"/>
            <a:chOff x="7567448" y="1581910"/>
            <a:chExt cx="7356928" cy="1291497"/>
          </a:xfrm>
        </p:grpSpPr>
        <p:pic>
          <p:nvPicPr>
            <p:cNvPr id="638" name="Google Shape;638;p56"/>
            <p:cNvPicPr preferRelativeResize="0"/>
            <p:nvPr/>
          </p:nvPicPr>
          <p:blipFill rotWithShape="1">
            <a:blip r:embed="rId4">
              <a:alphaModFix/>
            </a:blip>
            <a:srcRect/>
            <a:stretch/>
          </p:blipFill>
          <p:spPr>
            <a:xfrm>
              <a:off x="12528769" y="1581910"/>
              <a:ext cx="2395607" cy="1291497"/>
            </a:xfrm>
            <a:prstGeom prst="rect">
              <a:avLst/>
            </a:prstGeom>
            <a:noFill/>
            <a:ln>
              <a:noFill/>
            </a:ln>
          </p:spPr>
        </p:pic>
        <p:pic>
          <p:nvPicPr>
            <p:cNvPr id="639" name="Google Shape;639;p56" descr="YouTube"/>
            <p:cNvPicPr preferRelativeResize="0"/>
            <p:nvPr/>
          </p:nvPicPr>
          <p:blipFill rotWithShape="1">
            <a:blip r:embed="rId5">
              <a:alphaModFix/>
            </a:blip>
            <a:srcRect t="38333" b="37499"/>
            <a:stretch/>
          </p:blipFill>
          <p:spPr>
            <a:xfrm>
              <a:off x="7567448" y="1846658"/>
              <a:ext cx="3153103" cy="762000"/>
            </a:xfrm>
            <a:prstGeom prst="rect">
              <a:avLst/>
            </a:prstGeom>
            <a:noFill/>
            <a:ln>
              <a:noFill/>
            </a:ln>
          </p:spPr>
        </p:pic>
        <p:sp>
          <p:nvSpPr>
            <p:cNvPr id="640" name="Google Shape;640;p56"/>
            <p:cNvSpPr txBox="1"/>
            <p:nvPr/>
          </p:nvSpPr>
          <p:spPr>
            <a:xfrm>
              <a:off x="11029950" y="2019300"/>
              <a:ext cx="1200150" cy="58477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3200" b="1" i="0" u="none" strike="noStrike" cap="none">
                  <a:solidFill>
                    <a:srgbClr val="000000"/>
                  </a:solidFill>
                  <a:latin typeface="Arial"/>
                  <a:ea typeface="Arial"/>
                  <a:cs typeface="Arial"/>
                  <a:sym typeface="Arial"/>
                </a:rPr>
                <a:t>Vs.</a:t>
              </a:r>
              <a:endParaRPr sz="3200" b="1" i="0" u="none" strike="noStrike" cap="none">
                <a:solidFill>
                  <a:srgbClr val="000000"/>
                </a:solidFill>
                <a:latin typeface="Arial"/>
                <a:ea typeface="Arial"/>
                <a:cs typeface="Arial"/>
                <a:sym typeface="Arial"/>
              </a:endParaRPr>
            </a:p>
          </p:txBody>
        </p:sp>
      </p:grpSp>
      <p:sp>
        <p:nvSpPr>
          <p:cNvPr id="641" name="Google Shape;641;p56"/>
          <p:cNvSpPr/>
          <p:nvPr/>
        </p:nvSpPr>
        <p:spPr>
          <a:xfrm>
            <a:off x="323850" y="2719592"/>
            <a:ext cx="8553450" cy="2045289"/>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642" name="Google Shape;642;p56"/>
          <p:cNvPicPr preferRelativeResize="0"/>
          <p:nvPr/>
        </p:nvPicPr>
        <p:blipFill rotWithShape="1">
          <a:blip r:embed="rId6">
            <a:alphaModFix/>
          </a:blip>
          <a:srcRect/>
          <a:stretch/>
        </p:blipFill>
        <p:spPr>
          <a:xfrm>
            <a:off x="2989156" y="2719592"/>
            <a:ext cx="3561235" cy="24651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37"/>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1"/>
                                          </p:stCondLst>
                                        </p:cTn>
                                        <p:tgtEl>
                                          <p:spTgt spid="63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1"/>
                                          </p:stCondLst>
                                        </p:cTn>
                                        <p:tgtEl>
                                          <p:spTgt spid="637"/>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64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p57"/>
          <p:cNvSpPr/>
          <p:nvPr/>
        </p:nvSpPr>
        <p:spPr>
          <a:xfrm>
            <a:off x="504837" y="254610"/>
            <a:ext cx="8134344" cy="2516994"/>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1425" tIns="45700" rIns="91425" bIns="45700" anchor="t" anchorCtr="0">
            <a:noAutofit/>
          </a:bodyPr>
          <a:lstStyle/>
          <a:p>
            <a:pPr marL="341312" marR="0" lvl="0" indent="-339725" algn="l" rtl="0">
              <a:lnSpc>
                <a:spcPct val="90000"/>
              </a:lnSpc>
              <a:spcBef>
                <a:spcPts val="0"/>
              </a:spcBef>
              <a:spcAft>
                <a:spcPts val="0"/>
              </a:spcAft>
              <a:buClr>
                <a:srgbClr val="000000"/>
              </a:buClr>
              <a:buSzPts val="2800"/>
              <a:buFont typeface="Times New Roman"/>
              <a:buNone/>
            </a:pPr>
            <a:r>
              <a:rPr lang="en" sz="1800" b="0" i="0" u="none" strike="noStrike" cap="none">
                <a:solidFill>
                  <a:srgbClr val="000000"/>
                </a:solidFill>
                <a:latin typeface="Arial"/>
                <a:ea typeface="Arial"/>
                <a:cs typeface="Arial"/>
                <a:sym typeface="Arial"/>
              </a:rPr>
              <a:t>* Procedures:</a:t>
            </a:r>
            <a:endParaRPr sz="1800" b="0" i="0" u="none" strike="noStrike" cap="none">
              <a:solidFill>
                <a:srgbClr val="000000"/>
              </a:solidFill>
              <a:latin typeface="Arial"/>
              <a:ea typeface="Arial"/>
              <a:cs typeface="Arial"/>
              <a:sym typeface="Arial"/>
            </a:endParaRPr>
          </a:p>
          <a:p>
            <a:pPr marL="341312" marR="0" lvl="0" indent="-339725" algn="l" rtl="0">
              <a:lnSpc>
                <a:spcPct val="90000"/>
              </a:lnSpc>
              <a:spcBef>
                <a:spcPts val="700"/>
              </a:spcBef>
              <a:spcAft>
                <a:spcPts val="0"/>
              </a:spcAft>
              <a:buClr>
                <a:srgbClr val="000000"/>
              </a:buClr>
              <a:buSzPts val="2400"/>
              <a:buFont typeface="Times New Roman"/>
              <a:buNone/>
            </a:pPr>
            <a:r>
              <a:rPr lang="en" sz="1800" b="0" i="0" u="none" strike="noStrike" cap="none">
                <a:solidFill>
                  <a:srgbClr val="000000"/>
                </a:solidFill>
                <a:latin typeface="Arial"/>
                <a:ea typeface="Arial"/>
                <a:cs typeface="Arial"/>
                <a:sym typeface="Arial"/>
              </a:rPr>
              <a:t>		° T-doolhof (opm: alles is kiezen)</a:t>
            </a:r>
            <a:endParaRPr sz="1800" b="0" i="0" u="none" strike="noStrike" cap="none">
              <a:solidFill>
                <a:srgbClr val="000000"/>
              </a:solidFill>
              <a:latin typeface="Arial"/>
              <a:ea typeface="Arial"/>
              <a:cs typeface="Arial"/>
              <a:sym typeface="Arial"/>
            </a:endParaRPr>
          </a:p>
          <a:p>
            <a:pPr marL="341312" marR="0" lvl="0" indent="-339725" algn="l" rtl="0">
              <a:lnSpc>
                <a:spcPct val="90000"/>
              </a:lnSpc>
              <a:spcBef>
                <a:spcPts val="700"/>
              </a:spcBef>
              <a:spcAft>
                <a:spcPts val="0"/>
              </a:spcAft>
              <a:buClr>
                <a:srgbClr val="000000"/>
              </a:buClr>
              <a:buSzPts val="2400"/>
              <a:buFont typeface="Times New Roman"/>
              <a:buNone/>
            </a:pPr>
            <a:r>
              <a:rPr lang="en" sz="1800" b="0" i="0" u="none" strike="noStrike" cap="none">
                <a:solidFill>
                  <a:srgbClr val="000000"/>
                </a:solidFill>
                <a:latin typeface="Arial"/>
                <a:ea typeface="Arial"/>
                <a:cs typeface="Arial"/>
                <a:sym typeface="Arial"/>
              </a:rPr>
              <a:t>		° Concurrent schedules (in Skinner box)</a:t>
            </a:r>
            <a:endParaRPr sz="1800" b="0" i="0" u="none" strike="noStrike" cap="none">
              <a:solidFill>
                <a:srgbClr val="000000"/>
              </a:solidFill>
              <a:latin typeface="Arial"/>
              <a:ea typeface="Arial"/>
              <a:cs typeface="Arial"/>
              <a:sym typeface="Arial"/>
            </a:endParaRPr>
          </a:p>
          <a:p>
            <a:pPr marL="341312" marR="0" lvl="0" indent="-339725" algn="l" rtl="0">
              <a:lnSpc>
                <a:spcPct val="90000"/>
              </a:lnSpc>
              <a:spcBef>
                <a:spcPts val="700"/>
              </a:spcBef>
              <a:spcAft>
                <a:spcPts val="0"/>
              </a:spcAft>
              <a:buClr>
                <a:srgbClr val="000000"/>
              </a:buClr>
              <a:buSzPts val="2400"/>
              <a:buFont typeface="Times New Roman"/>
              <a:buNone/>
            </a:pPr>
            <a:r>
              <a:rPr lang="en" sz="1800" b="0" i="0" u="none" strike="noStrike" cap="none">
                <a:solidFill>
                  <a:srgbClr val="000000"/>
                </a:solidFill>
                <a:latin typeface="Arial"/>
                <a:ea typeface="Arial"/>
                <a:cs typeface="Arial"/>
                <a:sym typeface="Arial"/>
              </a:rPr>
              <a:t>			- 2 sleutels (dus 2 Rs mogelijk)</a:t>
            </a:r>
            <a:endParaRPr sz="1800" b="0" i="0" u="none" strike="noStrike" cap="none">
              <a:solidFill>
                <a:srgbClr val="000000"/>
              </a:solidFill>
              <a:latin typeface="Arial"/>
              <a:ea typeface="Arial"/>
              <a:cs typeface="Arial"/>
              <a:sym typeface="Arial"/>
            </a:endParaRPr>
          </a:p>
          <a:p>
            <a:pPr marL="341312" marR="0" lvl="0" indent="-339725" algn="l" rtl="0">
              <a:lnSpc>
                <a:spcPct val="90000"/>
              </a:lnSpc>
              <a:spcBef>
                <a:spcPts val="700"/>
              </a:spcBef>
              <a:spcAft>
                <a:spcPts val="0"/>
              </a:spcAft>
              <a:buClr>
                <a:srgbClr val="000000"/>
              </a:buClr>
              <a:buSzPts val="2400"/>
              <a:buFont typeface="Times New Roman"/>
              <a:buNone/>
            </a:pPr>
            <a:r>
              <a:rPr lang="en" sz="1800" b="0" i="0" u="none" strike="noStrike" cap="none">
                <a:solidFill>
                  <a:srgbClr val="000000"/>
                </a:solidFill>
                <a:latin typeface="Arial"/>
                <a:ea typeface="Arial"/>
                <a:cs typeface="Arial"/>
                <a:sym typeface="Arial"/>
              </a:rPr>
              <a:t>			- 2 verschillende R-Sr schema’s zijn gelijktijdig (concurrent) aanwezig</a:t>
            </a:r>
            <a:endParaRPr sz="1800" b="0" i="0" u="none" strike="noStrike" cap="none">
              <a:solidFill>
                <a:srgbClr val="000000"/>
              </a:solidFill>
              <a:latin typeface="Arial"/>
              <a:ea typeface="Arial"/>
              <a:cs typeface="Arial"/>
              <a:sym typeface="Arial"/>
            </a:endParaRPr>
          </a:p>
          <a:p>
            <a:pPr marL="341312" marR="0" lvl="0" indent="-339725" algn="l" rtl="0">
              <a:lnSpc>
                <a:spcPct val="90000"/>
              </a:lnSpc>
              <a:spcBef>
                <a:spcPts val="700"/>
              </a:spcBef>
              <a:spcAft>
                <a:spcPts val="0"/>
              </a:spcAft>
              <a:buClr>
                <a:srgbClr val="000000"/>
              </a:buClr>
              <a:buSzPts val="2400"/>
              <a:buFont typeface="Times New Roman"/>
              <a:buNone/>
            </a:pPr>
            <a:r>
              <a:rPr lang="en" sz="1800" b="0" i="0" u="none" strike="noStrike" cap="none">
                <a:solidFill>
                  <a:srgbClr val="000000"/>
                </a:solidFill>
                <a:latin typeface="Arial"/>
                <a:ea typeface="Arial"/>
                <a:cs typeface="Arial"/>
                <a:sym typeface="Arial"/>
              </a:rPr>
              <a:t>		 	     (bv: A: VI-30; B: VI-10)</a:t>
            </a:r>
            <a:endParaRPr sz="1800" b="0" i="0" u="none" strike="noStrike" cap="none">
              <a:solidFill>
                <a:srgbClr val="000000"/>
              </a:solidFill>
              <a:latin typeface="Arial"/>
              <a:ea typeface="Arial"/>
              <a:cs typeface="Arial"/>
              <a:sym typeface="Arial"/>
            </a:endParaRPr>
          </a:p>
        </p:txBody>
      </p:sp>
      <p:pic>
        <p:nvPicPr>
          <p:cNvPr id="650" name="Google Shape;650;p57" descr="Related image"/>
          <p:cNvPicPr preferRelativeResize="0"/>
          <p:nvPr/>
        </p:nvPicPr>
        <p:blipFill rotWithShape="1">
          <a:blip r:embed="rId3">
            <a:alphaModFix/>
          </a:blip>
          <a:srcRect/>
          <a:stretch/>
        </p:blipFill>
        <p:spPr>
          <a:xfrm>
            <a:off x="3414065" y="2984023"/>
            <a:ext cx="2315869" cy="2169599"/>
          </a:xfrm>
          <a:prstGeom prst="rect">
            <a:avLst/>
          </a:prstGeom>
          <a:noFill/>
          <a:ln>
            <a:noFill/>
          </a:ln>
        </p:spPr>
      </p:pic>
      <p:sp>
        <p:nvSpPr>
          <p:cNvPr id="651" name="Google Shape;651;p57"/>
          <p:cNvSpPr txBox="1"/>
          <p:nvPr/>
        </p:nvSpPr>
        <p:spPr>
          <a:xfrm>
            <a:off x="5940425" y="4602956"/>
            <a:ext cx="719100" cy="323700"/>
          </a:xfrm>
          <a:prstGeom prst="rect">
            <a:avLst/>
          </a:prstGeom>
          <a:solidFill>
            <a:schemeClr val="lt1"/>
          </a:solid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652" name="Google Shape;652;p57" descr="Image result for skinner box pigeon choice"/>
          <p:cNvPicPr preferRelativeResize="0"/>
          <p:nvPr/>
        </p:nvPicPr>
        <p:blipFill rotWithShape="1">
          <a:blip r:embed="rId4">
            <a:alphaModFix/>
          </a:blip>
          <a:srcRect/>
          <a:stretch/>
        </p:blipFill>
        <p:spPr>
          <a:xfrm>
            <a:off x="3547215" y="2984026"/>
            <a:ext cx="2049575" cy="2169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5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1"/>
                                          </p:stCondLst>
                                        </p:cTn>
                                        <p:tgtEl>
                                          <p:spTgt spid="650"/>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1"/>
                                          </p:stCondLst>
                                        </p:cTn>
                                        <p:tgtEl>
                                          <p:spTgt spid="651"/>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6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Google Shape;659;p58"/>
          <p:cNvSpPr/>
          <p:nvPr/>
        </p:nvSpPr>
        <p:spPr>
          <a:xfrm>
            <a:off x="323063" y="1024140"/>
            <a:ext cx="8497872" cy="2260980"/>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1425" tIns="45700" rIns="91425" bIns="45700" anchor="t" anchorCtr="0">
            <a:noAutofit/>
          </a:bodyPr>
          <a:lstStyle/>
          <a:p>
            <a:pPr marL="341312" marR="0" lvl="0" indent="-339723" algn="l" rtl="0">
              <a:lnSpc>
                <a:spcPct val="100000"/>
              </a:lnSpc>
              <a:spcBef>
                <a:spcPts val="0"/>
              </a:spcBef>
              <a:spcAft>
                <a:spcPts val="0"/>
              </a:spcAft>
              <a:buClr>
                <a:srgbClr val="000000"/>
              </a:buClr>
              <a:buSzPts val="2800"/>
              <a:buFont typeface="Times New Roman"/>
              <a:buNone/>
            </a:pPr>
            <a:endParaRPr sz="2400" b="0" i="0" u="none" strike="noStrike" cap="none">
              <a:solidFill>
                <a:srgbClr val="000000"/>
              </a:solidFill>
              <a:latin typeface="Arial"/>
              <a:ea typeface="Arial"/>
              <a:cs typeface="Arial"/>
              <a:sym typeface="Arial"/>
            </a:endParaRPr>
          </a:p>
          <a:p>
            <a:pPr marL="341312" marR="0" lvl="0" indent="-339723" algn="l" rtl="0">
              <a:lnSpc>
                <a:spcPct val="100000"/>
              </a:lnSpc>
              <a:spcBef>
                <a:spcPts val="700"/>
              </a:spcBef>
              <a:spcAft>
                <a:spcPts val="0"/>
              </a:spcAft>
              <a:buClr>
                <a:srgbClr val="000000"/>
              </a:buClr>
              <a:buSzPts val="2800"/>
              <a:buFont typeface="Times New Roman"/>
              <a:buNone/>
            </a:pPr>
            <a:r>
              <a:rPr lang="en" sz="2400" b="0" i="0" u="none" strike="noStrike" cap="none">
                <a:solidFill>
                  <a:srgbClr val="000000"/>
                </a:solidFill>
                <a:latin typeface="Arial"/>
                <a:ea typeface="Arial"/>
                <a:cs typeface="Arial"/>
                <a:sym typeface="Arial"/>
              </a:rPr>
              <a:t>		° 	       Ra                  ra</a:t>
            </a:r>
            <a:endParaRPr sz="2400" b="0" i="0" u="none" strike="noStrike" cap="none">
              <a:solidFill>
                <a:srgbClr val="000000"/>
              </a:solidFill>
              <a:latin typeface="Arial"/>
              <a:ea typeface="Arial"/>
              <a:cs typeface="Arial"/>
              <a:sym typeface="Arial"/>
            </a:endParaRPr>
          </a:p>
          <a:p>
            <a:pPr marL="341312" marR="0" lvl="0" indent="-339723" algn="l" rtl="0">
              <a:lnSpc>
                <a:spcPct val="100000"/>
              </a:lnSpc>
              <a:spcBef>
                <a:spcPts val="700"/>
              </a:spcBef>
              <a:spcAft>
                <a:spcPts val="0"/>
              </a:spcAft>
              <a:buClr>
                <a:srgbClr val="000000"/>
              </a:buClr>
              <a:buSzPts val="2800"/>
              <a:buFont typeface="Times New Roman"/>
              <a:buNone/>
            </a:pPr>
            <a:r>
              <a:rPr lang="en" sz="2400" b="0" i="0" u="none" strike="noStrike" cap="none">
                <a:solidFill>
                  <a:srgbClr val="000000"/>
                </a:solidFill>
                <a:latin typeface="Arial"/>
                <a:ea typeface="Arial"/>
                <a:cs typeface="Arial"/>
                <a:sym typeface="Arial"/>
              </a:rPr>
              <a:t>		             Ra + Rb          ra + rb</a:t>
            </a:r>
            <a:endParaRPr sz="2400" b="0" i="0" u="none" strike="noStrike" cap="none">
              <a:solidFill>
                <a:srgbClr val="000000"/>
              </a:solidFill>
              <a:latin typeface="Arial"/>
              <a:ea typeface="Arial"/>
              <a:cs typeface="Arial"/>
              <a:sym typeface="Arial"/>
            </a:endParaRPr>
          </a:p>
          <a:p>
            <a:pPr marL="341312" marR="0" lvl="0" indent="-339723" algn="l" rtl="0">
              <a:lnSpc>
                <a:spcPct val="100000"/>
              </a:lnSpc>
              <a:spcBef>
                <a:spcPts val="700"/>
              </a:spcBef>
              <a:spcAft>
                <a:spcPts val="0"/>
              </a:spcAft>
              <a:buClr>
                <a:srgbClr val="000000"/>
              </a:buClr>
              <a:buSzPts val="2800"/>
              <a:buFont typeface="Times New Roman"/>
              <a:buNone/>
            </a:pPr>
            <a:r>
              <a:rPr lang="en" sz="2400" b="0" i="0" u="none" strike="noStrike" cap="none">
                <a:solidFill>
                  <a:srgbClr val="000000"/>
                </a:solidFill>
                <a:latin typeface="Arial"/>
                <a:ea typeface="Arial"/>
                <a:cs typeface="Arial"/>
                <a:sym typeface="Arial"/>
              </a:rPr>
              <a:t>		</a:t>
            </a:r>
            <a:endParaRPr sz="2400" b="0" i="0" u="none" strike="noStrike" cap="none">
              <a:solidFill>
                <a:srgbClr val="000000"/>
              </a:solidFill>
              <a:latin typeface="Arial"/>
              <a:ea typeface="Arial"/>
              <a:cs typeface="Arial"/>
              <a:sym typeface="Arial"/>
            </a:endParaRPr>
          </a:p>
          <a:p>
            <a:pPr marL="341312" marR="0" lvl="0" indent="-339723" algn="l" rtl="0">
              <a:lnSpc>
                <a:spcPct val="100000"/>
              </a:lnSpc>
              <a:spcBef>
                <a:spcPts val="700"/>
              </a:spcBef>
              <a:spcAft>
                <a:spcPts val="0"/>
              </a:spcAft>
              <a:buClr>
                <a:srgbClr val="000000"/>
              </a:buClr>
              <a:buSzPts val="2800"/>
              <a:buFont typeface="Times New Roman"/>
              <a:buNone/>
            </a:pPr>
            <a:r>
              <a:rPr lang="en" sz="2400" b="0" i="0" u="none" strike="noStrike" cap="none">
                <a:solidFill>
                  <a:srgbClr val="000000"/>
                </a:solidFill>
                <a:latin typeface="Arial"/>
                <a:ea typeface="Arial"/>
                <a:cs typeface="Arial"/>
                <a:sym typeface="Arial"/>
              </a:rPr>
              <a:t>		R= rate of responding</a:t>
            </a:r>
            <a:endParaRPr sz="2400" b="0" i="0" u="none" strike="noStrike" cap="none">
              <a:solidFill>
                <a:srgbClr val="000000"/>
              </a:solidFill>
              <a:latin typeface="Arial"/>
              <a:ea typeface="Arial"/>
              <a:cs typeface="Arial"/>
              <a:sym typeface="Arial"/>
            </a:endParaRPr>
          </a:p>
          <a:p>
            <a:pPr marL="341312" marR="0" lvl="0" indent="-339723" algn="l" rtl="0">
              <a:lnSpc>
                <a:spcPct val="100000"/>
              </a:lnSpc>
              <a:spcBef>
                <a:spcPts val="700"/>
              </a:spcBef>
              <a:spcAft>
                <a:spcPts val="0"/>
              </a:spcAft>
              <a:buClr>
                <a:srgbClr val="000000"/>
              </a:buClr>
              <a:buSzPts val="2800"/>
              <a:buFont typeface="Times New Roman"/>
              <a:buNone/>
            </a:pPr>
            <a:r>
              <a:rPr lang="en" sz="2400" b="0" i="0" u="none" strike="noStrike" cap="none">
                <a:solidFill>
                  <a:srgbClr val="000000"/>
                </a:solidFill>
                <a:latin typeface="Arial"/>
                <a:ea typeface="Arial"/>
                <a:cs typeface="Arial"/>
                <a:sym typeface="Arial"/>
              </a:rPr>
              <a:t>		r = rate of reïnforcement</a:t>
            </a:r>
            <a:endParaRPr sz="2400" b="0" i="0" u="none" strike="noStrike" cap="none">
              <a:solidFill>
                <a:srgbClr val="000000"/>
              </a:solidFill>
              <a:latin typeface="Arial"/>
              <a:ea typeface="Arial"/>
              <a:cs typeface="Arial"/>
              <a:sym typeface="Arial"/>
            </a:endParaRPr>
          </a:p>
        </p:txBody>
      </p:sp>
      <p:cxnSp>
        <p:nvCxnSpPr>
          <p:cNvPr id="660" name="Google Shape;660;p58"/>
          <p:cNvCxnSpPr/>
          <p:nvPr/>
        </p:nvCxnSpPr>
        <p:spPr>
          <a:xfrm>
            <a:off x="2276475" y="1941909"/>
            <a:ext cx="1143000" cy="1200"/>
          </a:xfrm>
          <a:prstGeom prst="straightConnector1">
            <a:avLst/>
          </a:prstGeom>
          <a:noFill/>
          <a:ln w="9525" cap="flat" cmpd="sng">
            <a:solidFill>
              <a:srgbClr val="000000"/>
            </a:solidFill>
            <a:prstDash val="solid"/>
            <a:miter lim="800000"/>
            <a:headEnd type="none" w="sm" len="sm"/>
            <a:tailEnd type="none" w="sm" len="sm"/>
          </a:ln>
        </p:spPr>
      </p:cxnSp>
      <p:cxnSp>
        <p:nvCxnSpPr>
          <p:cNvPr id="661" name="Google Shape;661;p58"/>
          <p:cNvCxnSpPr/>
          <p:nvPr/>
        </p:nvCxnSpPr>
        <p:spPr>
          <a:xfrm>
            <a:off x="4292600" y="1941909"/>
            <a:ext cx="1143000" cy="1200"/>
          </a:xfrm>
          <a:prstGeom prst="straightConnector1">
            <a:avLst/>
          </a:prstGeom>
          <a:noFill/>
          <a:ln w="9525" cap="flat" cmpd="sng">
            <a:solidFill>
              <a:srgbClr val="000000"/>
            </a:solidFill>
            <a:prstDash val="solid"/>
            <a:miter lim="800000"/>
            <a:headEnd type="none" w="sm" len="sm"/>
            <a:tailEnd type="none" w="sm" len="sm"/>
          </a:ln>
        </p:spPr>
      </p:cxnSp>
      <p:sp>
        <p:nvSpPr>
          <p:cNvPr id="662" name="Google Shape;662;p58"/>
          <p:cNvSpPr/>
          <p:nvPr/>
        </p:nvSpPr>
        <p:spPr>
          <a:xfrm>
            <a:off x="3795712" y="1821656"/>
            <a:ext cx="352404" cy="345276"/>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000000"/>
              </a:buClr>
              <a:buSzPts val="2400"/>
              <a:buFont typeface="Times New Roman"/>
              <a:buNone/>
            </a:pPr>
            <a:r>
              <a:rPr lang="en" sz="2400" b="0" i="0" u="none" strike="noStrike" cap="none">
                <a:solidFill>
                  <a:srgbClr val="000000"/>
                </a:solidFill>
                <a:latin typeface="Times New Roman"/>
                <a:ea typeface="Times New Roman"/>
                <a:cs typeface="Times New Roman"/>
                <a:sym typeface="Times New Roman"/>
              </a:rPr>
              <a:t>= </a:t>
            </a:r>
            <a:endParaRPr sz="1400" b="0" i="0" u="none" strike="noStrike" cap="none">
              <a:solidFill>
                <a:srgbClr val="000000"/>
              </a:solidFill>
              <a:latin typeface="Arial"/>
              <a:ea typeface="Arial"/>
              <a:cs typeface="Arial"/>
              <a:sym typeface="Arial"/>
            </a:endParaRPr>
          </a:p>
        </p:txBody>
      </p:sp>
      <p:sp>
        <p:nvSpPr>
          <p:cNvPr id="663" name="Google Shape;663;p58"/>
          <p:cNvSpPr txBox="1"/>
          <p:nvPr/>
        </p:nvSpPr>
        <p:spPr>
          <a:xfrm>
            <a:off x="0" y="89250"/>
            <a:ext cx="9144000" cy="569100"/>
          </a:xfrm>
          <a:prstGeom prst="rect">
            <a:avLst/>
          </a:prstGeom>
          <a:noFill/>
          <a:ln>
            <a:noFill/>
          </a:ln>
        </p:spPr>
        <p:txBody>
          <a:bodyPr spcFirstLastPara="1" wrap="square" lIns="91425" tIns="91425" rIns="91425" bIns="91425" anchor="t" anchorCtr="0">
            <a:noAutofit/>
          </a:bodyPr>
          <a:lstStyle/>
          <a:p>
            <a:pPr marL="341312" marR="0" lvl="0" indent="-339725" algn="ctr" rtl="0">
              <a:lnSpc>
                <a:spcPct val="100000"/>
              </a:lnSpc>
              <a:spcBef>
                <a:spcPts val="0"/>
              </a:spcBef>
              <a:spcAft>
                <a:spcPts val="0"/>
              </a:spcAft>
              <a:buClr>
                <a:srgbClr val="000000"/>
              </a:buClr>
              <a:buSzPts val="2400"/>
              <a:buFont typeface="Arial"/>
              <a:buNone/>
            </a:pPr>
            <a:r>
              <a:rPr lang="en" sz="2400" b="0" i="0" u="none" strike="noStrike" cap="none">
                <a:solidFill>
                  <a:schemeClr val="dk1"/>
                </a:solidFill>
                <a:latin typeface="Arial"/>
                <a:ea typeface="Arial"/>
                <a:cs typeface="Arial"/>
                <a:sym typeface="Arial"/>
              </a:rPr>
              <a:t>Procedurele theorie: </a:t>
            </a:r>
            <a:r>
              <a:rPr lang="en" sz="2400" b="1" i="0" u="none" strike="noStrike" cap="none">
                <a:solidFill>
                  <a:srgbClr val="FF0000"/>
                </a:solidFill>
                <a:latin typeface="Arial"/>
                <a:ea typeface="Arial"/>
                <a:cs typeface="Arial"/>
                <a:sym typeface="Arial"/>
              </a:rPr>
              <a:t>Matching law</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59"/>
          <p:cNvSpPr txBox="1"/>
          <p:nvPr/>
        </p:nvSpPr>
        <p:spPr>
          <a:xfrm>
            <a:off x="0" y="0"/>
            <a:ext cx="9144000" cy="558000"/>
          </a:xfrm>
          <a:prstGeom prst="rect">
            <a:avLst/>
          </a:prstGeom>
          <a:noFill/>
          <a:ln>
            <a:noFill/>
          </a:ln>
        </p:spPr>
        <p:txBody>
          <a:bodyPr spcFirstLastPara="1" wrap="square" lIns="91425" tIns="91425" rIns="91425" bIns="91425" anchor="t" anchorCtr="0">
            <a:noAutofit/>
          </a:bodyPr>
          <a:lstStyle/>
          <a:p>
            <a:pPr marL="341312" marR="0" lvl="0" indent="-339725" algn="ctr" rtl="0">
              <a:lnSpc>
                <a:spcPct val="100000"/>
              </a:lnSpc>
              <a:spcBef>
                <a:spcPts val="0"/>
              </a:spcBef>
              <a:spcAft>
                <a:spcPts val="0"/>
              </a:spcAft>
              <a:buClr>
                <a:srgbClr val="000000"/>
              </a:buClr>
              <a:buSzPts val="2400"/>
              <a:buFont typeface="Arial"/>
              <a:buNone/>
            </a:pPr>
            <a:r>
              <a:rPr lang="en" sz="2400" b="0" i="0" u="none" strike="noStrike" cap="none">
                <a:solidFill>
                  <a:schemeClr val="dk1"/>
                </a:solidFill>
                <a:latin typeface="Arial"/>
                <a:ea typeface="Arial"/>
                <a:cs typeface="Arial"/>
                <a:sym typeface="Arial"/>
              </a:rPr>
              <a:t>Wat zou jij kiezen?</a:t>
            </a:r>
            <a:endParaRPr sz="1400" b="0" i="0" u="none" strike="noStrike" cap="none">
              <a:solidFill>
                <a:srgbClr val="000000"/>
              </a:solidFill>
              <a:latin typeface="Arial"/>
              <a:ea typeface="Arial"/>
              <a:cs typeface="Arial"/>
              <a:sym typeface="Arial"/>
            </a:endParaRPr>
          </a:p>
        </p:txBody>
      </p:sp>
      <p:pic>
        <p:nvPicPr>
          <p:cNvPr id="671" name="Google Shape;671;p59" descr="Temptation Island 2020 Aflevering 7 kun je hier gratis kijken"/>
          <p:cNvPicPr preferRelativeResize="0"/>
          <p:nvPr/>
        </p:nvPicPr>
        <p:blipFill rotWithShape="1">
          <a:blip r:embed="rId3">
            <a:alphaModFix/>
          </a:blip>
          <a:srcRect/>
          <a:stretch/>
        </p:blipFill>
        <p:spPr>
          <a:xfrm>
            <a:off x="484000" y="1358100"/>
            <a:ext cx="4088000" cy="2299500"/>
          </a:xfrm>
          <a:prstGeom prst="rect">
            <a:avLst/>
          </a:prstGeom>
          <a:noFill/>
          <a:ln>
            <a:noFill/>
          </a:ln>
        </p:spPr>
      </p:pic>
      <p:pic>
        <p:nvPicPr>
          <p:cNvPr id="672" name="Google Shape;672;p59" descr="How I Met Your Mother Font"/>
          <p:cNvPicPr preferRelativeResize="0"/>
          <p:nvPr/>
        </p:nvPicPr>
        <p:blipFill rotWithShape="1">
          <a:blip r:embed="rId4">
            <a:alphaModFix/>
          </a:blip>
          <a:srcRect/>
          <a:stretch/>
        </p:blipFill>
        <p:spPr>
          <a:xfrm>
            <a:off x="5508625" y="1038618"/>
            <a:ext cx="1958975" cy="2938463"/>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Google Shape;679;p60"/>
          <p:cNvSpPr/>
          <p:nvPr/>
        </p:nvSpPr>
        <p:spPr>
          <a:xfrm>
            <a:off x="250825" y="86915"/>
            <a:ext cx="8497872" cy="2260980"/>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1425" tIns="45700" rIns="91425" bIns="45700" anchor="t" anchorCtr="0">
            <a:noAutofit/>
          </a:bodyPr>
          <a:lstStyle/>
          <a:p>
            <a:pPr marL="341312" marR="0" lvl="0" indent="-339725" algn="l" rtl="0">
              <a:lnSpc>
                <a:spcPct val="100000"/>
              </a:lnSpc>
              <a:spcBef>
                <a:spcPts val="0"/>
              </a:spcBef>
              <a:spcAft>
                <a:spcPts val="0"/>
              </a:spcAft>
              <a:buClr>
                <a:srgbClr val="000000"/>
              </a:buClr>
              <a:buSzPts val="2800"/>
              <a:buFont typeface="Times New Roman"/>
              <a:buNone/>
            </a:pPr>
            <a:r>
              <a:rPr lang="en" sz="2400" b="0" i="0" u="none" strike="noStrike" cap="none">
                <a:solidFill>
                  <a:srgbClr val="000000"/>
                </a:solidFill>
                <a:latin typeface="Arial"/>
                <a:ea typeface="Arial"/>
                <a:cs typeface="Arial"/>
                <a:sym typeface="Arial"/>
              </a:rPr>
              <a:t>Procedurele theorie: </a:t>
            </a:r>
            <a:r>
              <a:rPr lang="en" sz="2400" b="1" i="0" u="none" strike="noStrike" cap="none">
                <a:solidFill>
                  <a:srgbClr val="FF0000"/>
                </a:solidFill>
                <a:latin typeface="Arial"/>
                <a:ea typeface="Arial"/>
                <a:cs typeface="Arial"/>
                <a:sym typeface="Arial"/>
              </a:rPr>
              <a:t>Matching law</a:t>
            </a:r>
            <a:endParaRPr sz="2400" b="0" i="0" u="none" strike="noStrike" cap="none">
              <a:solidFill>
                <a:srgbClr val="000000"/>
              </a:solidFill>
              <a:latin typeface="Arial"/>
              <a:ea typeface="Arial"/>
              <a:cs typeface="Arial"/>
              <a:sym typeface="Arial"/>
            </a:endParaRPr>
          </a:p>
          <a:p>
            <a:pPr marL="341312" marR="0" lvl="0" indent="-339725" algn="l" rtl="0">
              <a:lnSpc>
                <a:spcPct val="100000"/>
              </a:lnSpc>
              <a:spcBef>
                <a:spcPts val="700"/>
              </a:spcBef>
              <a:spcAft>
                <a:spcPts val="0"/>
              </a:spcAft>
              <a:buClr>
                <a:srgbClr val="000000"/>
              </a:buClr>
              <a:buSzPts val="2800"/>
              <a:buFont typeface="Times New Roman"/>
              <a:buNone/>
            </a:pPr>
            <a:r>
              <a:rPr lang="en" sz="2400" b="0" i="0" u="none" strike="noStrike" cap="none">
                <a:solidFill>
                  <a:srgbClr val="000000"/>
                </a:solidFill>
                <a:latin typeface="Arial"/>
                <a:ea typeface="Arial"/>
                <a:cs typeface="Arial"/>
                <a:sym typeface="Arial"/>
              </a:rPr>
              <a:t>		° 	   Ra		       6</a:t>
            </a:r>
            <a:endParaRPr sz="2400" b="0" i="0" u="none" strike="noStrike" cap="none">
              <a:solidFill>
                <a:srgbClr val="000000"/>
              </a:solidFill>
              <a:latin typeface="Arial"/>
              <a:ea typeface="Arial"/>
              <a:cs typeface="Arial"/>
              <a:sym typeface="Arial"/>
            </a:endParaRPr>
          </a:p>
          <a:p>
            <a:pPr marL="341312" marR="0" lvl="0" indent="-339725" algn="l" rtl="0">
              <a:lnSpc>
                <a:spcPct val="100000"/>
              </a:lnSpc>
              <a:spcBef>
                <a:spcPts val="700"/>
              </a:spcBef>
              <a:spcAft>
                <a:spcPts val="0"/>
              </a:spcAft>
              <a:buClr>
                <a:srgbClr val="000000"/>
              </a:buClr>
              <a:buSzPts val="2800"/>
              <a:buFont typeface="Times New Roman"/>
              <a:buNone/>
            </a:pPr>
            <a:r>
              <a:rPr lang="en" sz="2400" b="0" i="0" u="none" strike="noStrike" cap="none">
                <a:solidFill>
                  <a:srgbClr val="000000"/>
                </a:solidFill>
                <a:latin typeface="Arial"/>
                <a:ea typeface="Arial"/>
                <a:cs typeface="Arial"/>
                <a:sym typeface="Arial"/>
              </a:rPr>
              <a:t>		          Ra + Rb              6 + 2</a:t>
            </a:r>
            <a:endParaRPr sz="2400" b="0" i="0" u="none" strike="noStrike" cap="none">
              <a:solidFill>
                <a:srgbClr val="000000"/>
              </a:solidFill>
              <a:latin typeface="Arial"/>
              <a:ea typeface="Arial"/>
              <a:cs typeface="Arial"/>
              <a:sym typeface="Arial"/>
            </a:endParaRPr>
          </a:p>
          <a:p>
            <a:pPr marL="341312" marR="0" lvl="0" indent="-339725" algn="l" rtl="0">
              <a:lnSpc>
                <a:spcPct val="100000"/>
              </a:lnSpc>
              <a:spcBef>
                <a:spcPts val="700"/>
              </a:spcBef>
              <a:spcAft>
                <a:spcPts val="0"/>
              </a:spcAft>
              <a:buClr>
                <a:srgbClr val="000000"/>
              </a:buClr>
              <a:buSzPts val="2800"/>
              <a:buFont typeface="Times New Roman"/>
              <a:buNone/>
            </a:pPr>
            <a:r>
              <a:rPr lang="en" sz="2400" b="0" i="0" u="none" strike="noStrike" cap="none">
                <a:solidFill>
                  <a:srgbClr val="000000"/>
                </a:solidFill>
                <a:latin typeface="Arial"/>
                <a:ea typeface="Arial"/>
                <a:cs typeface="Arial"/>
                <a:sym typeface="Arial"/>
              </a:rPr>
              <a:t>		R= rate of responding</a:t>
            </a:r>
            <a:endParaRPr sz="2400" b="0" i="0" u="none" strike="noStrike" cap="none">
              <a:solidFill>
                <a:srgbClr val="000000"/>
              </a:solidFill>
              <a:latin typeface="Arial"/>
              <a:ea typeface="Arial"/>
              <a:cs typeface="Arial"/>
              <a:sym typeface="Arial"/>
            </a:endParaRPr>
          </a:p>
          <a:p>
            <a:pPr marL="341312" marR="0" lvl="0" indent="-339725" algn="l" rtl="0">
              <a:lnSpc>
                <a:spcPct val="100000"/>
              </a:lnSpc>
              <a:spcBef>
                <a:spcPts val="700"/>
              </a:spcBef>
              <a:spcAft>
                <a:spcPts val="0"/>
              </a:spcAft>
              <a:buClr>
                <a:srgbClr val="000000"/>
              </a:buClr>
              <a:buSzPts val="2800"/>
              <a:buFont typeface="Times New Roman"/>
              <a:buNone/>
            </a:pPr>
            <a:r>
              <a:rPr lang="en" sz="2400" b="0" i="0" u="none" strike="noStrike" cap="none">
                <a:solidFill>
                  <a:srgbClr val="000000"/>
                </a:solidFill>
                <a:latin typeface="Arial"/>
                <a:ea typeface="Arial"/>
                <a:cs typeface="Arial"/>
                <a:sym typeface="Arial"/>
              </a:rPr>
              <a:t>		r = rate of reïnforcement</a:t>
            </a:r>
            <a:endParaRPr sz="2400" b="0" i="0" u="none" strike="noStrike" cap="none">
              <a:solidFill>
                <a:srgbClr val="000000"/>
              </a:solidFill>
              <a:latin typeface="Arial"/>
              <a:ea typeface="Arial"/>
              <a:cs typeface="Arial"/>
              <a:sym typeface="Arial"/>
            </a:endParaRPr>
          </a:p>
        </p:txBody>
      </p:sp>
      <p:cxnSp>
        <p:nvCxnSpPr>
          <p:cNvPr id="680" name="Google Shape;680;p60"/>
          <p:cNvCxnSpPr/>
          <p:nvPr/>
        </p:nvCxnSpPr>
        <p:spPr>
          <a:xfrm>
            <a:off x="2124075" y="951309"/>
            <a:ext cx="1143000" cy="1200"/>
          </a:xfrm>
          <a:prstGeom prst="straightConnector1">
            <a:avLst/>
          </a:prstGeom>
          <a:noFill/>
          <a:ln w="9525" cap="flat" cmpd="sng">
            <a:solidFill>
              <a:srgbClr val="000000"/>
            </a:solidFill>
            <a:prstDash val="solid"/>
            <a:miter lim="800000"/>
            <a:headEnd type="none" w="sm" len="sm"/>
            <a:tailEnd type="none" w="sm" len="sm"/>
          </a:ln>
        </p:spPr>
      </p:cxnSp>
      <p:cxnSp>
        <p:nvCxnSpPr>
          <p:cNvPr id="681" name="Google Shape;681;p60"/>
          <p:cNvCxnSpPr/>
          <p:nvPr/>
        </p:nvCxnSpPr>
        <p:spPr>
          <a:xfrm>
            <a:off x="4140200" y="951309"/>
            <a:ext cx="1143000" cy="1200"/>
          </a:xfrm>
          <a:prstGeom prst="straightConnector1">
            <a:avLst/>
          </a:prstGeom>
          <a:noFill/>
          <a:ln w="9525" cap="flat" cmpd="sng">
            <a:solidFill>
              <a:srgbClr val="000000"/>
            </a:solidFill>
            <a:prstDash val="solid"/>
            <a:miter lim="800000"/>
            <a:headEnd type="none" w="sm" len="sm"/>
            <a:tailEnd type="none" w="sm" len="sm"/>
          </a:ln>
        </p:spPr>
      </p:cxnSp>
      <p:sp>
        <p:nvSpPr>
          <p:cNvPr id="682" name="Google Shape;682;p60"/>
          <p:cNvSpPr/>
          <p:nvPr/>
        </p:nvSpPr>
        <p:spPr>
          <a:xfrm>
            <a:off x="3643312" y="831056"/>
            <a:ext cx="352404" cy="345276"/>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000000"/>
              </a:buClr>
              <a:buSzPts val="2400"/>
              <a:buFont typeface="Times New Roman"/>
              <a:buNone/>
            </a:pPr>
            <a:r>
              <a:rPr lang="en" sz="2400" b="0" i="0" u="none" strike="noStrike" cap="none">
                <a:solidFill>
                  <a:srgbClr val="000000"/>
                </a:solidFill>
                <a:latin typeface="Times New Roman"/>
                <a:ea typeface="Times New Roman"/>
                <a:cs typeface="Times New Roman"/>
                <a:sym typeface="Times New Roman"/>
              </a:rPr>
              <a:t>= </a:t>
            </a:r>
            <a:endParaRPr sz="1400" b="0" i="0" u="none" strike="noStrike" cap="none">
              <a:solidFill>
                <a:srgbClr val="000000"/>
              </a:solidFill>
              <a:latin typeface="Arial"/>
              <a:ea typeface="Arial"/>
              <a:cs typeface="Arial"/>
              <a:sym typeface="Arial"/>
            </a:endParaRPr>
          </a:p>
        </p:txBody>
      </p:sp>
      <p:sp>
        <p:nvSpPr>
          <p:cNvPr id="683" name="Google Shape;683;p60"/>
          <p:cNvSpPr txBox="1"/>
          <p:nvPr/>
        </p:nvSpPr>
        <p:spPr>
          <a:xfrm>
            <a:off x="88900" y="2733675"/>
            <a:ext cx="8947200" cy="2299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Calibri"/>
              <a:buNone/>
            </a:pPr>
            <a:r>
              <a:rPr lang="en" sz="1800" b="0" i="0" u="none" strike="noStrike" cap="none">
                <a:solidFill>
                  <a:schemeClr val="dk1"/>
                </a:solidFill>
                <a:latin typeface="Arial"/>
                <a:ea typeface="Arial"/>
                <a:cs typeface="Arial"/>
                <a:sym typeface="Arial"/>
              </a:rPr>
              <a:t>°Voorbeeld (</a:t>
            </a:r>
            <a:r>
              <a:rPr lang="en" sz="1800" b="1" i="0" u="none" strike="noStrike" cap="none">
                <a:solidFill>
                  <a:schemeClr val="dk1"/>
                </a:solidFill>
                <a:latin typeface="Arial"/>
                <a:ea typeface="Arial"/>
                <a:cs typeface="Arial"/>
                <a:sym typeface="Arial"/>
              </a:rPr>
              <a:t>enkel VI</a:t>
            </a:r>
            <a:r>
              <a:rPr lang="en" sz="1800" b="0" i="0" u="none" strike="noStrike" cap="none">
                <a:solidFill>
                  <a:schemeClr val="dk1"/>
                </a:solidFill>
                <a:latin typeface="Arial"/>
                <a:ea typeface="Arial"/>
                <a:cs typeface="Arial"/>
                <a:sym typeface="Arial"/>
              </a:rPr>
              <a:t>!!):</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700"/>
              </a:spcBef>
              <a:spcAft>
                <a:spcPts val="0"/>
              </a:spcAft>
              <a:buClr>
                <a:schemeClr val="dk1"/>
              </a:buClr>
              <a:buSzPts val="2800"/>
              <a:buFont typeface="Calibri"/>
              <a:buNone/>
            </a:pPr>
            <a:r>
              <a:rPr lang="en" sz="1800" b="0" i="0" u="none" strike="noStrike" cap="none">
                <a:solidFill>
                  <a:schemeClr val="dk1"/>
                </a:solidFill>
                <a:latin typeface="Arial"/>
                <a:ea typeface="Arial"/>
                <a:cs typeface="Arial"/>
                <a:sym typeface="Arial"/>
              </a:rPr>
              <a:t>	Temptation Island (A): VI 10 =&gt; per uur 6 Sr</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700"/>
              </a:spcBef>
              <a:spcAft>
                <a:spcPts val="0"/>
              </a:spcAft>
              <a:buClr>
                <a:schemeClr val="dk1"/>
              </a:buClr>
              <a:buSzPts val="2800"/>
              <a:buFont typeface="Calibri"/>
              <a:buNone/>
            </a:pPr>
            <a:r>
              <a:rPr lang="en" sz="1800" b="0" i="0" u="none" strike="noStrike" cap="none">
                <a:solidFill>
                  <a:schemeClr val="dk1"/>
                </a:solidFill>
                <a:latin typeface="Arial"/>
                <a:ea typeface="Arial"/>
                <a:cs typeface="Arial"/>
                <a:sym typeface="Arial"/>
              </a:rPr>
              <a:t>	How I Met Your Mother: (B): VI 30 =&gt; per uur 2 Sr</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700"/>
              </a:spcBef>
              <a:spcAft>
                <a:spcPts val="0"/>
              </a:spcAft>
              <a:buClr>
                <a:schemeClr val="dk1"/>
              </a:buClr>
              <a:buSzPts val="2800"/>
              <a:buFont typeface="Calibri"/>
              <a:buNone/>
            </a:pPr>
            <a:r>
              <a:rPr lang="en" sz="1800" b="0" i="0" u="none" strike="noStrike" cap="none">
                <a:solidFill>
                  <a:schemeClr val="dk1"/>
                </a:solidFill>
                <a:latin typeface="Arial"/>
                <a:ea typeface="Arial"/>
                <a:cs typeface="Arial"/>
                <a:sym typeface="Arial"/>
              </a:rPr>
              <a:t>		ra / ra + rb = 6/8 = .75 = ¾</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700"/>
              </a:spcBef>
              <a:spcAft>
                <a:spcPts val="0"/>
              </a:spcAft>
              <a:buClr>
                <a:schemeClr val="dk1"/>
              </a:buClr>
              <a:buSzPts val="2800"/>
              <a:buFont typeface="Calibri"/>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700"/>
              </a:spcBef>
              <a:spcAft>
                <a:spcPts val="0"/>
              </a:spcAft>
              <a:buClr>
                <a:schemeClr val="dk1"/>
              </a:buClr>
              <a:buSzPts val="2400"/>
              <a:buFont typeface="Calibri"/>
              <a:buNone/>
            </a:pPr>
            <a:r>
              <a:rPr lang="en" sz="1800" b="0" i="0" u="none" strike="noStrike" cap="none">
                <a:solidFill>
                  <a:schemeClr val="dk1"/>
                </a:solidFill>
                <a:latin typeface="Arial"/>
                <a:ea typeface="Arial"/>
                <a:cs typeface="Arial"/>
                <a:sym typeface="Arial"/>
              </a:rPr>
              <a:t>Is wet, zelfs al gaat het niet steeds op (zie ook wet zwaartekracht)</a:t>
            </a:r>
            <a:endParaRPr sz="1800" b="0" i="0" u="none" strike="noStrike" cap="non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Google Shape;690;p61"/>
          <p:cNvSpPr/>
          <p:nvPr/>
        </p:nvSpPr>
        <p:spPr>
          <a:xfrm>
            <a:off x="179387" y="228600"/>
            <a:ext cx="8736012" cy="4743450"/>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1425" tIns="45700" rIns="91425" bIns="45700" anchor="t" anchorCtr="0">
            <a:noAutofit/>
          </a:bodyPr>
          <a:lstStyle/>
          <a:p>
            <a:pPr marL="457200" marR="0" lvl="0" indent="-342900" algn="l" rtl="0">
              <a:lnSpc>
                <a:spcPct val="100000"/>
              </a:lnSpc>
              <a:spcBef>
                <a:spcPts val="0"/>
              </a:spcBef>
              <a:spcAft>
                <a:spcPts val="0"/>
              </a:spcAft>
              <a:buClr>
                <a:srgbClr val="000000"/>
              </a:buClr>
              <a:buSzPts val="1800"/>
              <a:buFont typeface="Arial"/>
              <a:buChar char="-"/>
            </a:pPr>
            <a:r>
              <a:rPr lang="en" sz="1800" b="1" i="0" u="none" strike="noStrike" cap="none">
                <a:solidFill>
                  <a:srgbClr val="000000"/>
                </a:solidFill>
                <a:latin typeface="Arial"/>
                <a:ea typeface="Arial"/>
                <a:cs typeface="Arial"/>
                <a:sym typeface="Arial"/>
              </a:rPr>
              <a:t>Uitbreidingen van matching law</a:t>
            </a:r>
            <a:endParaRPr sz="1800" b="1" i="0" u="none" strike="noStrike" cap="none">
              <a:solidFill>
                <a:srgbClr val="000000"/>
              </a:solidFill>
              <a:latin typeface="Arial"/>
              <a:ea typeface="Arial"/>
              <a:cs typeface="Arial"/>
              <a:sym typeface="Arial"/>
            </a:endParaRPr>
          </a:p>
          <a:p>
            <a:pPr marL="1371600" marR="0" lvl="0" indent="0" algn="l" rtl="0">
              <a:lnSpc>
                <a:spcPct val="100000"/>
              </a:lnSpc>
              <a:spcBef>
                <a:spcPts val="70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457200" marR="0" lvl="0" indent="-342900" algn="l" rtl="0">
              <a:lnSpc>
                <a:spcPct val="100000"/>
              </a:lnSpc>
              <a:spcBef>
                <a:spcPts val="700"/>
              </a:spcBef>
              <a:spcAft>
                <a:spcPts val="0"/>
              </a:spcAft>
              <a:buClr>
                <a:srgbClr val="000000"/>
              </a:buClr>
              <a:buSzPts val="1800"/>
              <a:buFont typeface="Arial"/>
              <a:buChar char="●"/>
            </a:pPr>
            <a:r>
              <a:rPr lang="en" sz="1800" b="0" i="0" u="none" strike="noStrike" cap="none">
                <a:solidFill>
                  <a:srgbClr val="000000"/>
                </a:solidFill>
                <a:latin typeface="Arial"/>
                <a:ea typeface="Arial"/>
                <a:cs typeface="Arial"/>
                <a:sym typeface="Arial"/>
              </a:rPr>
              <a:t>niet enkel « r »  maar ook veel/weinig Sr; belang van Sr; tijd tussen R en Sr</a:t>
            </a:r>
            <a:endParaRPr sz="1800" b="0" i="0" u="none" strike="noStrike" cap="none">
              <a:solidFill>
                <a:srgbClr val="000000"/>
              </a:solidFill>
              <a:latin typeface="Arial"/>
              <a:ea typeface="Arial"/>
              <a:cs typeface="Arial"/>
              <a:sym typeface="Arial"/>
            </a:endParaRPr>
          </a:p>
          <a:p>
            <a:pPr marL="1371600" marR="0" lvl="0" indent="0" algn="l" rtl="0">
              <a:lnSpc>
                <a:spcPct val="100000"/>
              </a:lnSpc>
              <a:spcBef>
                <a:spcPts val="70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457200" marR="0" lvl="0" indent="-342900" algn="l" rtl="0">
              <a:lnSpc>
                <a:spcPct val="100000"/>
              </a:lnSpc>
              <a:spcBef>
                <a:spcPts val="700"/>
              </a:spcBef>
              <a:spcAft>
                <a:spcPts val="0"/>
              </a:spcAft>
              <a:buClr>
                <a:srgbClr val="000000"/>
              </a:buClr>
              <a:buSzPts val="1800"/>
              <a:buFont typeface="Arial"/>
              <a:buChar char="●"/>
            </a:pPr>
            <a:r>
              <a:rPr lang="en" sz="1800" b="0" i="0" u="none" strike="noStrike" cap="none">
                <a:solidFill>
                  <a:srgbClr val="000000"/>
                </a:solidFill>
                <a:latin typeface="Arial"/>
                <a:ea typeface="Arial"/>
                <a:cs typeface="Arial"/>
                <a:sym typeface="Arial"/>
              </a:rPr>
              <a:t>belangrijk model voor menselijke keuzes: Behavioral economics</a:t>
            </a:r>
            <a:endParaRPr sz="1800" b="0" i="0" u="none" strike="noStrike" cap="none">
              <a:solidFill>
                <a:srgbClr val="000000"/>
              </a:solidFill>
              <a:latin typeface="Arial"/>
              <a:ea typeface="Arial"/>
              <a:cs typeface="Arial"/>
              <a:sym typeface="Arial"/>
            </a:endParaRPr>
          </a:p>
          <a:p>
            <a:pPr marL="1371600" marR="0" lvl="0" indent="0" algn="l" rtl="0">
              <a:lnSpc>
                <a:spcPct val="100000"/>
              </a:lnSpc>
              <a:spcBef>
                <a:spcPts val="70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457200" marR="0" lvl="0" indent="-342900" algn="l" rtl="0">
              <a:lnSpc>
                <a:spcPct val="100000"/>
              </a:lnSpc>
              <a:spcBef>
                <a:spcPts val="700"/>
              </a:spcBef>
              <a:spcAft>
                <a:spcPts val="0"/>
              </a:spcAft>
              <a:buClr>
                <a:srgbClr val="000000"/>
              </a:buClr>
              <a:buSzPts val="1800"/>
              <a:buFont typeface="Arial"/>
              <a:buChar char="●"/>
            </a:pPr>
            <a:r>
              <a:rPr lang="en" sz="1800" b="0" i="0" u="none" strike="noStrike" cap="none">
                <a:solidFill>
                  <a:srgbClr val="000000"/>
                </a:solidFill>
                <a:latin typeface="Arial"/>
                <a:ea typeface="Arial"/>
                <a:cs typeface="Arial"/>
                <a:sym typeface="Arial"/>
              </a:rPr>
              <a:t>vb. van een belangrijke bijkomende factor: onmiddellijkheid van beloning: Concurrent-chain (Rachlin &amp; Green)</a:t>
            </a:r>
            <a:endParaRPr sz="1800" b="0" i="0" u="none" strike="noStrike" cap="none">
              <a:solidFill>
                <a:srgbClr val="000000"/>
              </a:solidFill>
              <a:latin typeface="Arial"/>
              <a:ea typeface="Arial"/>
              <a:cs typeface="Arial"/>
              <a:sym typeface="Arial"/>
            </a:endParaRPr>
          </a:p>
          <a:p>
            <a:pPr marL="608012" marR="0" lvl="0" indent="-608012" algn="l" rtl="0">
              <a:lnSpc>
                <a:spcPct val="100000"/>
              </a:lnSpc>
              <a:spcBef>
                <a:spcPts val="700"/>
              </a:spcBef>
              <a:spcAft>
                <a:spcPts val="0"/>
              </a:spcAft>
              <a:buClr>
                <a:schemeClr val="dk1"/>
              </a:buClr>
              <a:buSzPts val="2800"/>
              <a:buFont typeface="Calibri"/>
              <a:buNone/>
            </a:pPr>
            <a:endParaRPr sz="1800" b="0" i="0" u="none" strike="noStrike" cap="none">
              <a:solidFill>
                <a:srgbClr val="000000"/>
              </a:solidFill>
              <a:latin typeface="Arial"/>
              <a:ea typeface="Arial"/>
              <a:cs typeface="Arial"/>
              <a:sym typeface="Arial"/>
            </a:endParaRPr>
          </a:p>
          <a:p>
            <a:pPr marL="608012" marR="0" lvl="0" indent="-608012" algn="l" rtl="0">
              <a:lnSpc>
                <a:spcPct val="100000"/>
              </a:lnSpc>
              <a:spcBef>
                <a:spcPts val="700"/>
              </a:spcBef>
              <a:spcAft>
                <a:spcPts val="0"/>
              </a:spcAft>
              <a:buClr>
                <a:srgbClr val="000000"/>
              </a:buClr>
              <a:buSzPts val="2800"/>
              <a:buFont typeface="Times New Roman"/>
              <a:buNone/>
            </a:pPr>
            <a:r>
              <a:rPr lang="en" sz="1800" b="0" i="0" u="none" strike="noStrike" cap="none">
                <a:solidFill>
                  <a:srgbClr val="000000"/>
                </a:solidFill>
                <a:latin typeface="Arial"/>
                <a:ea typeface="Arial"/>
                <a:cs typeface="Arial"/>
                <a:sym typeface="Arial"/>
              </a:rPr>
              <a:t>		</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691" name="Google Shape;691;p61"/>
          <p:cNvPicPr preferRelativeResize="0"/>
          <p:nvPr/>
        </p:nvPicPr>
        <p:blipFill rotWithShape="1">
          <a:blip r:embed="rId3">
            <a:alphaModFix/>
          </a:blip>
          <a:srcRect/>
          <a:stretch/>
        </p:blipFill>
        <p:spPr>
          <a:xfrm>
            <a:off x="1295325" y="3717250"/>
            <a:ext cx="2531624" cy="1426250"/>
          </a:xfrm>
          <a:prstGeom prst="rect">
            <a:avLst/>
          </a:prstGeom>
          <a:noFill/>
          <a:ln>
            <a:noFill/>
          </a:ln>
        </p:spPr>
      </p:pic>
      <p:pic>
        <p:nvPicPr>
          <p:cNvPr id="692" name="Google Shape;692;p61"/>
          <p:cNvPicPr preferRelativeResize="0"/>
          <p:nvPr/>
        </p:nvPicPr>
        <p:blipFill rotWithShape="1">
          <a:blip r:embed="rId4">
            <a:alphaModFix/>
          </a:blip>
          <a:srcRect/>
          <a:stretch/>
        </p:blipFill>
        <p:spPr>
          <a:xfrm>
            <a:off x="5649825" y="3415550"/>
            <a:ext cx="1727950" cy="17279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6EABCD"/>
        </a:solidFill>
        <a:effectLst/>
      </p:bgPr>
    </p:bg>
    <p:spTree>
      <p:nvGrpSpPr>
        <p:cNvPr id="1" name="Shape 696"/>
        <p:cNvGrpSpPr/>
        <p:nvPr/>
      </p:nvGrpSpPr>
      <p:grpSpPr>
        <a:xfrm>
          <a:off x="0" y="0"/>
          <a:ext cx="0" cy="0"/>
          <a:chOff x="0" y="0"/>
          <a:chExt cx="0" cy="0"/>
        </a:xfrm>
      </p:grpSpPr>
      <p:sp>
        <p:nvSpPr>
          <p:cNvPr id="697" name="Google Shape;697;p62"/>
          <p:cNvSpPr/>
          <p:nvPr/>
        </p:nvSpPr>
        <p:spPr>
          <a:xfrm>
            <a:off x="220050" y="255025"/>
            <a:ext cx="8703900" cy="44754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8" name="Google Shape;698;p62"/>
          <p:cNvSpPr txBox="1"/>
          <p:nvPr/>
        </p:nvSpPr>
        <p:spPr>
          <a:xfrm>
            <a:off x="520950" y="1235325"/>
            <a:ext cx="8102100" cy="1853400"/>
          </a:xfrm>
          <a:prstGeom prst="rect">
            <a:avLst/>
          </a:prstGeom>
          <a:noFill/>
          <a:ln>
            <a:noFill/>
          </a:ln>
        </p:spPr>
        <p:txBody>
          <a:bodyPr spcFirstLastPara="1" wrap="square" lIns="91425" tIns="91425" rIns="91425" bIns="91425" anchor="ctr" anchorCtr="0">
            <a:noAutofit/>
          </a:bodyPr>
          <a:lstStyle/>
          <a:p>
            <a:pPr marL="457200" marR="0" lvl="0" indent="-381000" algn="l" rtl="0">
              <a:lnSpc>
                <a:spcPct val="100000"/>
              </a:lnSpc>
              <a:spcBef>
                <a:spcPts val="700"/>
              </a:spcBef>
              <a:spcAft>
                <a:spcPts val="0"/>
              </a:spcAft>
              <a:buClr>
                <a:schemeClr val="dk1"/>
              </a:buClr>
              <a:buSzPts val="2400"/>
              <a:buFont typeface="Calibri"/>
              <a:buChar char="•"/>
            </a:pPr>
            <a:r>
              <a:rPr lang="en" sz="2400" b="1" i="0" u="none" strike="noStrike" cap="none">
                <a:solidFill>
                  <a:schemeClr val="dk1"/>
                </a:solidFill>
                <a:latin typeface="Arial"/>
                <a:ea typeface="Arial"/>
                <a:cs typeface="Arial"/>
                <a:sym typeface="Arial"/>
              </a:rPr>
              <a:t>5 euros </a:t>
            </a:r>
            <a:endParaRPr sz="2400" b="1" i="0" u="none" strike="noStrike" cap="none">
              <a:solidFill>
                <a:schemeClr val="dk1"/>
              </a:solidFill>
              <a:latin typeface="Arial"/>
              <a:ea typeface="Arial"/>
              <a:cs typeface="Arial"/>
              <a:sym typeface="Arial"/>
            </a:endParaRPr>
          </a:p>
          <a:p>
            <a:pPr marL="457200" marR="0" lvl="0" indent="-381000" algn="l" rtl="0">
              <a:lnSpc>
                <a:spcPct val="100000"/>
              </a:lnSpc>
              <a:spcBef>
                <a:spcPts val="700"/>
              </a:spcBef>
              <a:spcAft>
                <a:spcPts val="0"/>
              </a:spcAft>
              <a:buClr>
                <a:schemeClr val="dk1"/>
              </a:buClr>
              <a:buSzPts val="2400"/>
              <a:buFont typeface="Arial"/>
              <a:buChar char="•"/>
            </a:pPr>
            <a:r>
              <a:rPr lang="en" sz="2400" b="1" i="0" u="none" strike="noStrike" cap="none">
                <a:solidFill>
                  <a:schemeClr val="dk1"/>
                </a:solidFill>
                <a:latin typeface="Arial"/>
                <a:ea typeface="Arial"/>
                <a:cs typeface="Arial"/>
                <a:sym typeface="Arial"/>
              </a:rPr>
              <a:t>50 euros</a:t>
            </a:r>
            <a:endParaRPr sz="2400" b="1" i="0" u="none" strike="noStrike" cap="none">
              <a:solidFill>
                <a:schemeClr val="dk1"/>
              </a:solidFill>
              <a:latin typeface="Arial"/>
              <a:ea typeface="Arial"/>
              <a:cs typeface="Arial"/>
              <a:sym typeface="Arial"/>
            </a:endParaRPr>
          </a:p>
        </p:txBody>
      </p:sp>
      <p:sp>
        <p:nvSpPr>
          <p:cNvPr id="699" name="Google Shape;699;p62"/>
          <p:cNvSpPr txBox="1"/>
          <p:nvPr/>
        </p:nvSpPr>
        <p:spPr>
          <a:xfrm>
            <a:off x="260550" y="340750"/>
            <a:ext cx="8622900" cy="646200"/>
          </a:xfrm>
          <a:prstGeom prst="rect">
            <a:avLst/>
          </a:prstGeom>
          <a:noFill/>
          <a:ln>
            <a:noFill/>
          </a:ln>
        </p:spPr>
        <p:txBody>
          <a:bodyPr spcFirstLastPara="1" wrap="square" lIns="91425" tIns="91425" rIns="91425" bIns="91425" anchor="t" anchorCtr="0">
            <a:noAutofit/>
          </a:bodyPr>
          <a:lstStyle/>
          <a:p>
            <a:pPr marL="608012" marR="0" lvl="0" indent="-608012" algn="l" rtl="0">
              <a:lnSpc>
                <a:spcPct val="100000"/>
              </a:lnSpc>
              <a:spcBef>
                <a:spcPts val="700"/>
              </a:spcBef>
              <a:spcAft>
                <a:spcPts val="0"/>
              </a:spcAft>
              <a:buClr>
                <a:srgbClr val="000000"/>
              </a:buClr>
              <a:buSzPts val="2400"/>
              <a:buFont typeface="Arial"/>
              <a:buNone/>
            </a:pPr>
            <a:r>
              <a:rPr lang="en" sz="2400" b="0" i="0" u="none" strike="noStrike" cap="none">
                <a:solidFill>
                  <a:srgbClr val="FF0000"/>
                </a:solidFill>
                <a:latin typeface="Arial"/>
                <a:ea typeface="Arial"/>
                <a:cs typeface="Arial"/>
                <a:sym typeface="Arial"/>
              </a:rPr>
              <a:t>Vraag: wat zou jij kiezen?</a:t>
            </a:r>
            <a:endParaRPr sz="2400" b="0" i="0" u="none" strike="noStrike" cap="none">
              <a:solidFill>
                <a:srgbClr val="000000"/>
              </a:solidFill>
              <a:latin typeface="Arial"/>
              <a:ea typeface="Arial"/>
              <a:cs typeface="Arial"/>
              <a:sym typeface="Arial"/>
            </a:endParaRPr>
          </a:p>
        </p:txBody>
      </p:sp>
      <p:pic>
        <p:nvPicPr>
          <p:cNvPr id="700" name="Google Shape;700;p62">
            <a:hlinkClick r:id="rId3"/>
          </p:cNvPr>
          <p:cNvPicPr preferRelativeResize="0"/>
          <p:nvPr/>
        </p:nvPicPr>
        <p:blipFill rotWithShape="1">
          <a:blip r:embed="rId4">
            <a:alphaModFix/>
          </a:blip>
          <a:srcRect/>
          <a:stretch/>
        </p:blipFill>
        <p:spPr>
          <a:xfrm>
            <a:off x="0" y="4429125"/>
            <a:ext cx="9144000" cy="714375"/>
          </a:xfrm>
          <a:prstGeom prst="rect">
            <a:avLst/>
          </a:prstGeom>
          <a:noFill/>
          <a:ln>
            <a:noFill/>
          </a:ln>
        </p:spPr>
      </p:pic>
      <p:sp>
        <p:nvSpPr>
          <p:cNvPr id="701" name="Google Shape;701;p62">
            <a:hlinkClick r:id="rId5"/>
          </p:cNvPr>
          <p:cNvSpPr/>
          <p:nvPr/>
        </p:nvSpPr>
        <p:spPr>
          <a:xfrm>
            <a:off x="0" y="5207000"/>
            <a:ext cx="12600" cy="12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6EABCD"/>
        </a:solidFill>
        <a:effectLst/>
      </p:bgPr>
    </p:bg>
    <p:spTree>
      <p:nvGrpSpPr>
        <p:cNvPr id="1" name="Shape 705"/>
        <p:cNvGrpSpPr/>
        <p:nvPr/>
      </p:nvGrpSpPr>
      <p:grpSpPr>
        <a:xfrm>
          <a:off x="0" y="0"/>
          <a:ext cx="0" cy="0"/>
          <a:chOff x="0" y="0"/>
          <a:chExt cx="0" cy="0"/>
        </a:xfrm>
      </p:grpSpPr>
      <p:sp>
        <p:nvSpPr>
          <p:cNvPr id="706" name="Google Shape;706;p63"/>
          <p:cNvSpPr/>
          <p:nvPr/>
        </p:nvSpPr>
        <p:spPr>
          <a:xfrm>
            <a:off x="220050" y="255025"/>
            <a:ext cx="8703900" cy="44754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7" name="Google Shape;707;p63"/>
          <p:cNvSpPr txBox="1"/>
          <p:nvPr/>
        </p:nvSpPr>
        <p:spPr>
          <a:xfrm>
            <a:off x="520950" y="1235325"/>
            <a:ext cx="8102100" cy="1853400"/>
          </a:xfrm>
          <a:prstGeom prst="rect">
            <a:avLst/>
          </a:prstGeom>
          <a:noFill/>
          <a:ln>
            <a:noFill/>
          </a:ln>
        </p:spPr>
        <p:txBody>
          <a:bodyPr spcFirstLastPara="1" wrap="square" lIns="91425" tIns="91425" rIns="91425" bIns="91425" anchor="ctr" anchorCtr="0">
            <a:noAutofit/>
          </a:bodyPr>
          <a:lstStyle/>
          <a:p>
            <a:pPr marL="457200" marR="0" lvl="0" indent="-381000" algn="l" rtl="0">
              <a:lnSpc>
                <a:spcPct val="100000"/>
              </a:lnSpc>
              <a:spcBef>
                <a:spcPts val="700"/>
              </a:spcBef>
              <a:spcAft>
                <a:spcPts val="0"/>
              </a:spcAft>
              <a:buClr>
                <a:schemeClr val="dk1"/>
              </a:buClr>
              <a:buSzPts val="2400"/>
              <a:buFont typeface="Calibri"/>
              <a:buChar char="•"/>
            </a:pPr>
            <a:r>
              <a:rPr lang="en" sz="2400" b="1" i="0" u="none" strike="noStrike" cap="none">
                <a:solidFill>
                  <a:schemeClr val="dk1"/>
                </a:solidFill>
                <a:latin typeface="Arial"/>
                <a:ea typeface="Arial"/>
                <a:cs typeface="Arial"/>
                <a:sym typeface="Arial"/>
              </a:rPr>
              <a:t>5 euros (VANDAAG) </a:t>
            </a:r>
            <a:endParaRPr sz="2400" b="1" i="0" u="none" strike="noStrike" cap="none">
              <a:solidFill>
                <a:schemeClr val="dk1"/>
              </a:solidFill>
              <a:latin typeface="Arial"/>
              <a:ea typeface="Arial"/>
              <a:cs typeface="Arial"/>
              <a:sym typeface="Arial"/>
            </a:endParaRPr>
          </a:p>
          <a:p>
            <a:pPr marL="457200" marR="0" lvl="0" indent="-381000" algn="l" rtl="0">
              <a:lnSpc>
                <a:spcPct val="100000"/>
              </a:lnSpc>
              <a:spcBef>
                <a:spcPts val="700"/>
              </a:spcBef>
              <a:spcAft>
                <a:spcPts val="0"/>
              </a:spcAft>
              <a:buClr>
                <a:schemeClr val="dk1"/>
              </a:buClr>
              <a:buSzPts val="2400"/>
              <a:buFont typeface="Arial"/>
              <a:buChar char="•"/>
            </a:pPr>
            <a:r>
              <a:rPr lang="en" sz="2400" b="1" i="0" u="none" strike="noStrike" cap="none">
                <a:solidFill>
                  <a:schemeClr val="dk1"/>
                </a:solidFill>
                <a:latin typeface="Arial"/>
                <a:ea typeface="Arial"/>
                <a:cs typeface="Arial"/>
                <a:sym typeface="Arial"/>
              </a:rPr>
              <a:t>50 euros (Maart 2021)</a:t>
            </a:r>
            <a:endParaRPr sz="2400" b="1" i="0" u="none" strike="noStrike" cap="none">
              <a:solidFill>
                <a:schemeClr val="dk1"/>
              </a:solidFill>
              <a:latin typeface="Arial"/>
              <a:ea typeface="Arial"/>
              <a:cs typeface="Arial"/>
              <a:sym typeface="Arial"/>
            </a:endParaRPr>
          </a:p>
        </p:txBody>
      </p:sp>
      <p:sp>
        <p:nvSpPr>
          <p:cNvPr id="708" name="Google Shape;708;p63"/>
          <p:cNvSpPr txBox="1"/>
          <p:nvPr/>
        </p:nvSpPr>
        <p:spPr>
          <a:xfrm>
            <a:off x="260550" y="340750"/>
            <a:ext cx="8622900" cy="646200"/>
          </a:xfrm>
          <a:prstGeom prst="rect">
            <a:avLst/>
          </a:prstGeom>
          <a:noFill/>
          <a:ln>
            <a:noFill/>
          </a:ln>
        </p:spPr>
        <p:txBody>
          <a:bodyPr spcFirstLastPara="1" wrap="square" lIns="91425" tIns="91425" rIns="91425" bIns="91425" anchor="t" anchorCtr="0">
            <a:noAutofit/>
          </a:bodyPr>
          <a:lstStyle/>
          <a:p>
            <a:pPr marL="608012" marR="0" lvl="0" indent="-608012" algn="l" rtl="0">
              <a:lnSpc>
                <a:spcPct val="100000"/>
              </a:lnSpc>
              <a:spcBef>
                <a:spcPts val="700"/>
              </a:spcBef>
              <a:spcAft>
                <a:spcPts val="0"/>
              </a:spcAft>
              <a:buClr>
                <a:srgbClr val="000000"/>
              </a:buClr>
              <a:buSzPts val="2400"/>
              <a:buFont typeface="Arial"/>
              <a:buNone/>
            </a:pPr>
            <a:r>
              <a:rPr lang="en" sz="2400" b="0" i="0" u="none" strike="noStrike" cap="none">
                <a:solidFill>
                  <a:srgbClr val="FF0000"/>
                </a:solidFill>
                <a:latin typeface="Arial"/>
                <a:ea typeface="Arial"/>
                <a:cs typeface="Arial"/>
                <a:sym typeface="Arial"/>
              </a:rPr>
              <a:t>Vraag: wat zou jij kiezen?</a:t>
            </a:r>
            <a:endParaRPr sz="2400" b="0" i="0" u="none" strike="noStrike" cap="none">
              <a:solidFill>
                <a:srgbClr val="000000"/>
              </a:solidFill>
              <a:latin typeface="Arial"/>
              <a:ea typeface="Arial"/>
              <a:cs typeface="Arial"/>
              <a:sym typeface="Arial"/>
            </a:endParaRPr>
          </a:p>
        </p:txBody>
      </p:sp>
      <p:pic>
        <p:nvPicPr>
          <p:cNvPr id="709" name="Google Shape;709;p63">
            <a:hlinkClick r:id="rId3"/>
          </p:cNvPr>
          <p:cNvPicPr preferRelativeResize="0"/>
          <p:nvPr/>
        </p:nvPicPr>
        <p:blipFill rotWithShape="1">
          <a:blip r:embed="rId4">
            <a:alphaModFix/>
          </a:blip>
          <a:srcRect/>
          <a:stretch/>
        </p:blipFill>
        <p:spPr>
          <a:xfrm>
            <a:off x="0" y="4429125"/>
            <a:ext cx="9144000" cy="714375"/>
          </a:xfrm>
          <a:prstGeom prst="rect">
            <a:avLst/>
          </a:prstGeom>
          <a:noFill/>
          <a:ln>
            <a:noFill/>
          </a:ln>
        </p:spPr>
      </p:pic>
      <p:sp>
        <p:nvSpPr>
          <p:cNvPr id="710" name="Google Shape;710;p63">
            <a:hlinkClick r:id="rId5"/>
          </p:cNvPr>
          <p:cNvSpPr/>
          <p:nvPr/>
        </p:nvSpPr>
        <p:spPr>
          <a:xfrm>
            <a:off x="0" y="5207000"/>
            <a:ext cx="12600" cy="12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135" name="Google Shape;135;p28"/>
          <p:cNvPicPr preferRelativeResize="0"/>
          <p:nvPr/>
        </p:nvPicPr>
        <p:blipFill rotWithShape="1">
          <a:blip r:embed="rId3">
            <a:alphaModFix/>
          </a:blip>
          <a:srcRect/>
          <a:stretch/>
        </p:blipFill>
        <p:spPr>
          <a:xfrm>
            <a:off x="4877379" y="1400731"/>
            <a:ext cx="1476490" cy="2054378"/>
          </a:xfrm>
          <a:prstGeom prst="rect">
            <a:avLst/>
          </a:prstGeom>
          <a:noFill/>
          <a:ln>
            <a:noFill/>
          </a:ln>
        </p:spPr>
      </p:pic>
      <p:pic>
        <p:nvPicPr>
          <p:cNvPr id="136" name="Google Shape;136;p28"/>
          <p:cNvPicPr preferRelativeResize="0"/>
          <p:nvPr/>
        </p:nvPicPr>
        <p:blipFill rotWithShape="1">
          <a:blip r:embed="rId3">
            <a:alphaModFix/>
          </a:blip>
          <a:srcRect/>
          <a:stretch/>
        </p:blipFill>
        <p:spPr>
          <a:xfrm>
            <a:off x="5943853" y="2637911"/>
            <a:ext cx="1160632" cy="1614895"/>
          </a:xfrm>
          <a:prstGeom prst="rect">
            <a:avLst/>
          </a:prstGeom>
          <a:noFill/>
          <a:ln>
            <a:noFill/>
          </a:ln>
        </p:spPr>
      </p:pic>
      <p:pic>
        <p:nvPicPr>
          <p:cNvPr id="137" name="Google Shape;137;p28"/>
          <p:cNvPicPr preferRelativeResize="0"/>
          <p:nvPr/>
        </p:nvPicPr>
        <p:blipFill rotWithShape="1">
          <a:blip r:embed="rId3">
            <a:alphaModFix/>
          </a:blip>
          <a:srcRect/>
          <a:stretch/>
        </p:blipFill>
        <p:spPr>
          <a:xfrm>
            <a:off x="7010920" y="3834216"/>
            <a:ext cx="725761" cy="1009818"/>
          </a:xfrm>
          <a:prstGeom prst="rect">
            <a:avLst/>
          </a:prstGeom>
          <a:noFill/>
          <a:ln>
            <a:noFill/>
          </a:ln>
        </p:spPr>
      </p:pic>
      <p:pic>
        <p:nvPicPr>
          <p:cNvPr id="138" name="Google Shape;138;p28"/>
          <p:cNvPicPr preferRelativeResize="0"/>
          <p:nvPr/>
        </p:nvPicPr>
        <p:blipFill rotWithShape="1">
          <a:blip r:embed="rId4">
            <a:alphaModFix/>
          </a:blip>
          <a:srcRect l="43969" r="10339"/>
          <a:stretch/>
        </p:blipFill>
        <p:spPr>
          <a:xfrm>
            <a:off x="895258" y="1472378"/>
            <a:ext cx="1641172" cy="1878056"/>
          </a:xfrm>
          <a:prstGeom prst="rect">
            <a:avLst/>
          </a:prstGeom>
          <a:noFill/>
          <a:ln>
            <a:noFill/>
          </a:ln>
        </p:spPr>
      </p:pic>
      <p:sp>
        <p:nvSpPr>
          <p:cNvPr id="139" name="Google Shape;139;p28"/>
          <p:cNvSpPr txBox="1"/>
          <p:nvPr/>
        </p:nvSpPr>
        <p:spPr>
          <a:xfrm>
            <a:off x="-21487" y="36243"/>
            <a:ext cx="9144000" cy="6903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800"/>
              <a:buFont typeface="Arial"/>
              <a:buNone/>
            </a:pPr>
            <a:r>
              <a:rPr lang="en" sz="1800" b="1" i="0" u="none" strike="noStrike" cap="none">
                <a:solidFill>
                  <a:schemeClr val="dk1"/>
                </a:solidFill>
                <a:latin typeface="Arial"/>
                <a:ea typeface="Arial"/>
                <a:cs typeface="Arial"/>
                <a:sym typeface="Arial"/>
              </a:rPr>
              <a:t>Effects of Regularities in One stimulus</a:t>
            </a:r>
            <a:endParaRPr sz="1800" b="1" i="0" u="none" strike="noStrike" cap="none">
              <a:solidFill>
                <a:schemeClr val="dk1"/>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600"/>
              <a:buFont typeface="Arial"/>
              <a:buNone/>
            </a:pPr>
            <a:r>
              <a:rPr lang="en" sz="1600" b="0" i="0" u="none" strike="noStrike" cap="none">
                <a:solidFill>
                  <a:schemeClr val="dk1"/>
                </a:solidFill>
                <a:latin typeface="Arial"/>
                <a:ea typeface="Arial"/>
                <a:cs typeface="Arial"/>
                <a:sym typeface="Arial"/>
              </a:rPr>
              <a:t>(e.g., Habituation)</a:t>
            </a:r>
            <a:endParaRPr sz="1600" b="0" i="0" u="none" strike="noStrike" cap="none">
              <a:solidFill>
                <a:schemeClr val="dk1"/>
              </a:solidFill>
              <a:latin typeface="Arial"/>
              <a:ea typeface="Arial"/>
              <a:cs typeface="Arial"/>
              <a:sym typeface="Arial"/>
            </a:endParaRPr>
          </a:p>
        </p:txBody>
      </p:sp>
      <p:sp>
        <p:nvSpPr>
          <p:cNvPr id="140" name="Google Shape;140;p28"/>
          <p:cNvSpPr txBox="1"/>
          <p:nvPr/>
        </p:nvSpPr>
        <p:spPr>
          <a:xfrm>
            <a:off x="1407387" y="928191"/>
            <a:ext cx="1806889" cy="432056"/>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800"/>
              <a:buFont typeface="Arial"/>
              <a:buNone/>
            </a:pPr>
            <a:r>
              <a:rPr lang="en" sz="1800" b="1" i="0" u="none" strike="noStrike" cap="none">
                <a:solidFill>
                  <a:schemeClr val="dk1"/>
                </a:solidFill>
                <a:latin typeface="Arial"/>
                <a:ea typeface="Arial"/>
                <a:cs typeface="Arial"/>
                <a:sym typeface="Arial"/>
              </a:rPr>
              <a:t>Stimulus</a:t>
            </a:r>
            <a:endParaRPr sz="1600" b="0" i="0" u="none" strike="noStrike" cap="none">
              <a:solidFill>
                <a:schemeClr val="dk1"/>
              </a:solidFill>
              <a:latin typeface="Arial"/>
              <a:ea typeface="Arial"/>
              <a:cs typeface="Arial"/>
              <a:sym typeface="Arial"/>
            </a:endParaRPr>
          </a:p>
        </p:txBody>
      </p:sp>
      <p:sp>
        <p:nvSpPr>
          <p:cNvPr id="141" name="Google Shape;141;p28"/>
          <p:cNvSpPr txBox="1"/>
          <p:nvPr/>
        </p:nvSpPr>
        <p:spPr>
          <a:xfrm>
            <a:off x="4970796" y="906011"/>
            <a:ext cx="1806889" cy="432056"/>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800"/>
              <a:buFont typeface="Arial"/>
              <a:buNone/>
            </a:pPr>
            <a:r>
              <a:rPr lang="en" sz="1800" b="1" i="0" u="none" strike="noStrike" cap="none">
                <a:solidFill>
                  <a:schemeClr val="dk1"/>
                </a:solidFill>
                <a:latin typeface="Arial"/>
                <a:ea typeface="Arial"/>
                <a:cs typeface="Arial"/>
                <a:sym typeface="Arial"/>
              </a:rPr>
              <a:t>Response</a:t>
            </a:r>
            <a:endParaRPr sz="1600" b="0" i="0" u="none" strike="noStrike" cap="none">
              <a:solidFill>
                <a:schemeClr val="dk1"/>
              </a:solidFill>
              <a:latin typeface="Arial"/>
              <a:ea typeface="Arial"/>
              <a:cs typeface="Arial"/>
              <a:sym typeface="Arial"/>
            </a:endParaRPr>
          </a:p>
        </p:txBody>
      </p:sp>
      <p:pic>
        <p:nvPicPr>
          <p:cNvPr id="142" name="Google Shape;142;p28"/>
          <p:cNvPicPr preferRelativeResize="0"/>
          <p:nvPr/>
        </p:nvPicPr>
        <p:blipFill rotWithShape="1">
          <a:blip r:embed="rId4">
            <a:alphaModFix/>
          </a:blip>
          <a:srcRect l="43969" r="10339"/>
          <a:stretch/>
        </p:blipFill>
        <p:spPr>
          <a:xfrm>
            <a:off x="1756604" y="2331012"/>
            <a:ext cx="1641172" cy="1878056"/>
          </a:xfrm>
          <a:prstGeom prst="rect">
            <a:avLst/>
          </a:prstGeom>
          <a:noFill/>
          <a:ln>
            <a:noFill/>
          </a:ln>
        </p:spPr>
      </p:pic>
      <p:pic>
        <p:nvPicPr>
          <p:cNvPr id="143" name="Google Shape;143;p28"/>
          <p:cNvPicPr preferRelativeResize="0"/>
          <p:nvPr/>
        </p:nvPicPr>
        <p:blipFill rotWithShape="1">
          <a:blip r:embed="rId4">
            <a:alphaModFix/>
          </a:blip>
          <a:srcRect l="43969" r="10339"/>
          <a:stretch/>
        </p:blipFill>
        <p:spPr>
          <a:xfrm>
            <a:off x="2907153" y="3088200"/>
            <a:ext cx="1641172" cy="1878056"/>
          </a:xfrm>
          <a:prstGeom prst="rect">
            <a:avLst/>
          </a:prstGeom>
          <a:noFill/>
          <a:ln>
            <a:noFill/>
          </a:ln>
        </p:spPr>
      </p:pic>
      <p:sp>
        <p:nvSpPr>
          <p:cNvPr id="144" name="Google Shape;144;p28"/>
          <p:cNvSpPr/>
          <p:nvPr/>
        </p:nvSpPr>
        <p:spPr>
          <a:xfrm>
            <a:off x="7736681" y="2170497"/>
            <a:ext cx="313867" cy="1274861"/>
          </a:xfrm>
          <a:prstGeom prst="downArrow">
            <a:avLst>
              <a:gd name="adj1" fmla="val 50000"/>
              <a:gd name="adj2" fmla="val 50000"/>
            </a:avLst>
          </a:prstGeom>
          <a:solidFill>
            <a:srgbClr val="FF00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7" name="Google Shape;717;p64"/>
          <p:cNvSpPr/>
          <p:nvPr/>
        </p:nvSpPr>
        <p:spPr>
          <a:xfrm>
            <a:off x="228600" y="114300"/>
            <a:ext cx="8686818" cy="572724"/>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1425" tIns="45700" rIns="91425" bIns="45700" anchor="t" anchorCtr="0">
            <a:noAutofit/>
          </a:bodyPr>
          <a:lstStyle/>
          <a:p>
            <a:pPr marL="341312" marR="0" lvl="0" indent="-339723" algn="l" rtl="0">
              <a:lnSpc>
                <a:spcPct val="90000"/>
              </a:lnSpc>
              <a:spcBef>
                <a:spcPts val="700"/>
              </a:spcBef>
              <a:spcAft>
                <a:spcPts val="0"/>
              </a:spcAft>
              <a:buClr>
                <a:srgbClr val="000000"/>
              </a:buClr>
              <a:buSzPts val="2800"/>
              <a:buFont typeface="Times New Roman"/>
              <a:buNone/>
            </a:pPr>
            <a:r>
              <a:rPr lang="en" sz="1800" b="1" i="0" u="none" strike="noStrike" cap="none">
                <a:solidFill>
                  <a:srgbClr val="000000"/>
                </a:solidFill>
                <a:latin typeface="Arial"/>
                <a:ea typeface="Arial"/>
                <a:cs typeface="Arial"/>
                <a:sym typeface="Arial"/>
              </a:rPr>
              <a:t>Concurrent </a:t>
            </a:r>
            <a:r>
              <a:rPr lang="en" sz="1800" b="1" i="0" u="sng" strike="noStrike" cap="none">
                <a:solidFill>
                  <a:srgbClr val="000000"/>
                </a:solidFill>
                <a:latin typeface="Arial"/>
                <a:ea typeface="Arial"/>
                <a:cs typeface="Arial"/>
                <a:sym typeface="Arial"/>
              </a:rPr>
              <a:t>chains</a:t>
            </a:r>
            <a:r>
              <a:rPr lang="en" sz="1800" b="1" i="0" u="none" strike="noStrike" cap="none">
                <a:solidFill>
                  <a:srgbClr val="000000"/>
                </a:solidFill>
                <a:latin typeface="Arial"/>
                <a:ea typeface="Arial"/>
                <a:cs typeface="Arial"/>
                <a:sym typeface="Arial"/>
              </a:rPr>
              <a:t>: Zelf controle</a:t>
            </a:r>
            <a:endParaRPr sz="1800" b="1" i="0" u="none" strike="noStrike" cap="none">
              <a:solidFill>
                <a:srgbClr val="000000"/>
              </a:solidFill>
              <a:latin typeface="Arial"/>
              <a:ea typeface="Arial"/>
              <a:cs typeface="Arial"/>
              <a:sym typeface="Arial"/>
            </a:endParaRPr>
          </a:p>
          <a:p>
            <a:pPr marL="341312" marR="0" lvl="0" indent="-339723" algn="l" rtl="0">
              <a:lnSpc>
                <a:spcPct val="90000"/>
              </a:lnSpc>
              <a:spcBef>
                <a:spcPts val="700"/>
              </a:spcBef>
              <a:spcAft>
                <a:spcPts val="0"/>
              </a:spcAft>
              <a:buClr>
                <a:schemeClr val="dk1"/>
              </a:buClr>
              <a:buSzPts val="2800"/>
              <a:buFont typeface="Calibri"/>
              <a:buNone/>
            </a:pPr>
            <a:endParaRPr sz="1800" b="0" i="0" u="none" strike="noStrike" cap="none">
              <a:solidFill>
                <a:srgbClr val="000000"/>
              </a:solidFill>
              <a:latin typeface="Arial"/>
              <a:ea typeface="Arial"/>
              <a:cs typeface="Arial"/>
              <a:sym typeface="Arial"/>
            </a:endParaRPr>
          </a:p>
          <a:p>
            <a:pPr marL="341312" marR="0" lvl="0" indent="-339723" algn="l" rtl="0">
              <a:lnSpc>
                <a:spcPct val="90000"/>
              </a:lnSpc>
              <a:spcBef>
                <a:spcPts val="700"/>
              </a:spcBef>
              <a:spcAft>
                <a:spcPts val="0"/>
              </a:spcAft>
              <a:buClr>
                <a:schemeClr val="dk1"/>
              </a:buClr>
              <a:buSzPts val="2800"/>
              <a:buFont typeface="Calibri"/>
              <a:buNone/>
            </a:pPr>
            <a:endParaRPr sz="1800" b="0" i="0" u="none" strike="noStrike" cap="none">
              <a:solidFill>
                <a:srgbClr val="000000"/>
              </a:solidFill>
              <a:latin typeface="Arial"/>
              <a:ea typeface="Arial"/>
              <a:cs typeface="Arial"/>
              <a:sym typeface="Arial"/>
            </a:endParaRPr>
          </a:p>
          <a:p>
            <a:pPr marL="341312" marR="0" lvl="0" indent="-339723" algn="l" rtl="0">
              <a:lnSpc>
                <a:spcPct val="90000"/>
              </a:lnSpc>
              <a:spcBef>
                <a:spcPts val="700"/>
              </a:spcBef>
              <a:spcAft>
                <a:spcPts val="0"/>
              </a:spcAft>
              <a:buClr>
                <a:schemeClr val="dk1"/>
              </a:buClr>
              <a:buSzPts val="2800"/>
              <a:buFont typeface="Calibri"/>
              <a:buNone/>
            </a:pPr>
            <a:endParaRPr sz="1800" b="0" i="0" u="none" strike="noStrike" cap="none">
              <a:solidFill>
                <a:srgbClr val="000000"/>
              </a:solidFill>
              <a:latin typeface="Arial"/>
              <a:ea typeface="Arial"/>
              <a:cs typeface="Arial"/>
              <a:sym typeface="Arial"/>
            </a:endParaRPr>
          </a:p>
          <a:p>
            <a:pPr marL="341312" marR="0" lvl="0" indent="-339723" algn="l" rtl="0">
              <a:lnSpc>
                <a:spcPct val="90000"/>
              </a:lnSpc>
              <a:spcBef>
                <a:spcPts val="700"/>
              </a:spcBef>
              <a:spcAft>
                <a:spcPts val="0"/>
              </a:spcAft>
              <a:buClr>
                <a:schemeClr val="dk1"/>
              </a:buClr>
              <a:buSzPts val="2800"/>
              <a:buFont typeface="Calibri"/>
              <a:buNone/>
            </a:pPr>
            <a:endParaRPr sz="1800" b="0" i="0" u="none" strike="noStrike" cap="none">
              <a:solidFill>
                <a:srgbClr val="000000"/>
              </a:solidFill>
              <a:latin typeface="Arial"/>
              <a:ea typeface="Arial"/>
              <a:cs typeface="Arial"/>
              <a:sym typeface="Arial"/>
            </a:endParaRPr>
          </a:p>
          <a:p>
            <a:pPr marL="341312" marR="0" lvl="0" indent="-339723" algn="l" rtl="0">
              <a:lnSpc>
                <a:spcPct val="90000"/>
              </a:lnSpc>
              <a:spcBef>
                <a:spcPts val="700"/>
              </a:spcBef>
              <a:spcAft>
                <a:spcPts val="0"/>
              </a:spcAft>
              <a:buClr>
                <a:schemeClr val="dk1"/>
              </a:buClr>
              <a:buSzPts val="2800"/>
              <a:buFont typeface="Calibri"/>
              <a:buNone/>
            </a:pPr>
            <a:endParaRPr sz="1800" b="0" i="0" u="none" strike="noStrike" cap="none">
              <a:solidFill>
                <a:srgbClr val="000000"/>
              </a:solidFill>
              <a:latin typeface="Arial"/>
              <a:ea typeface="Arial"/>
              <a:cs typeface="Arial"/>
              <a:sym typeface="Arial"/>
            </a:endParaRPr>
          </a:p>
          <a:p>
            <a:pPr marL="341312" marR="0" lvl="0" indent="-339723" algn="l" rtl="0">
              <a:lnSpc>
                <a:spcPct val="90000"/>
              </a:lnSpc>
              <a:spcBef>
                <a:spcPts val="700"/>
              </a:spcBef>
              <a:spcAft>
                <a:spcPts val="0"/>
              </a:spcAft>
              <a:buClr>
                <a:schemeClr val="dk1"/>
              </a:buClr>
              <a:buSzPts val="2800"/>
              <a:buFont typeface="Calibri"/>
              <a:buNone/>
            </a:pPr>
            <a:endParaRPr sz="1800" b="0" i="0" u="none" strike="noStrike" cap="none">
              <a:solidFill>
                <a:srgbClr val="000000"/>
              </a:solidFill>
              <a:latin typeface="Arial"/>
              <a:ea typeface="Arial"/>
              <a:cs typeface="Arial"/>
              <a:sym typeface="Arial"/>
            </a:endParaRPr>
          </a:p>
          <a:p>
            <a:pPr marL="341312" marR="0" lvl="0" indent="-339723" algn="l" rtl="0">
              <a:lnSpc>
                <a:spcPct val="90000"/>
              </a:lnSpc>
              <a:spcBef>
                <a:spcPts val="700"/>
              </a:spcBef>
              <a:spcAft>
                <a:spcPts val="0"/>
              </a:spcAft>
              <a:buClr>
                <a:schemeClr val="dk1"/>
              </a:buClr>
              <a:buSzPts val="2800"/>
              <a:buFont typeface="Calibri"/>
              <a:buNone/>
            </a:pPr>
            <a:endParaRPr sz="1800" b="0" i="0" u="none" strike="noStrike" cap="none">
              <a:solidFill>
                <a:srgbClr val="000000"/>
              </a:solidFill>
              <a:latin typeface="Arial"/>
              <a:ea typeface="Arial"/>
              <a:cs typeface="Arial"/>
              <a:sym typeface="Arial"/>
            </a:endParaRPr>
          </a:p>
          <a:p>
            <a:pPr marL="341312" marR="0" lvl="0" indent="-339723" algn="l" rtl="0">
              <a:lnSpc>
                <a:spcPct val="90000"/>
              </a:lnSpc>
              <a:spcBef>
                <a:spcPts val="700"/>
              </a:spcBef>
              <a:spcAft>
                <a:spcPts val="0"/>
              </a:spcAft>
              <a:buClr>
                <a:schemeClr val="dk1"/>
              </a:buClr>
              <a:buSzPts val="2800"/>
              <a:buFont typeface="Calibri"/>
              <a:buNone/>
            </a:pPr>
            <a:endParaRPr sz="1800" b="0" i="0" u="none" strike="noStrike" cap="none">
              <a:solidFill>
                <a:srgbClr val="000000"/>
              </a:solidFill>
              <a:latin typeface="Arial"/>
              <a:ea typeface="Arial"/>
              <a:cs typeface="Arial"/>
              <a:sym typeface="Arial"/>
            </a:endParaRPr>
          </a:p>
          <a:p>
            <a:pPr marL="341312" marR="0" lvl="0" indent="-339723" algn="l" rtl="0">
              <a:lnSpc>
                <a:spcPct val="90000"/>
              </a:lnSpc>
              <a:spcBef>
                <a:spcPts val="700"/>
              </a:spcBef>
              <a:spcAft>
                <a:spcPts val="0"/>
              </a:spcAft>
              <a:buClr>
                <a:schemeClr val="dk1"/>
              </a:buClr>
              <a:buSzPts val="2800"/>
              <a:buFont typeface="Calibri"/>
              <a:buNone/>
            </a:pPr>
            <a:endParaRPr sz="1800" b="0" i="0" u="none" strike="noStrike" cap="none">
              <a:solidFill>
                <a:srgbClr val="000000"/>
              </a:solidFill>
              <a:latin typeface="Arial"/>
              <a:ea typeface="Arial"/>
              <a:cs typeface="Arial"/>
              <a:sym typeface="Arial"/>
            </a:endParaRPr>
          </a:p>
          <a:p>
            <a:pPr marL="341312" marR="0" lvl="0" indent="-339723" algn="l" rtl="0">
              <a:lnSpc>
                <a:spcPct val="90000"/>
              </a:lnSpc>
              <a:spcBef>
                <a:spcPts val="700"/>
              </a:spcBef>
              <a:spcAft>
                <a:spcPts val="0"/>
              </a:spcAft>
              <a:buClr>
                <a:srgbClr val="000000"/>
              </a:buClr>
              <a:buSzPts val="2800"/>
              <a:buFont typeface="Times New Roman"/>
              <a:buNone/>
            </a:pPr>
            <a:endParaRPr sz="1800" b="0" i="0" u="none" strike="noStrike" cap="none">
              <a:solidFill>
                <a:srgbClr val="000000"/>
              </a:solidFill>
              <a:latin typeface="Arial"/>
              <a:ea typeface="Arial"/>
              <a:cs typeface="Arial"/>
              <a:sym typeface="Arial"/>
            </a:endParaRPr>
          </a:p>
        </p:txBody>
      </p:sp>
      <p:sp>
        <p:nvSpPr>
          <p:cNvPr id="718" name="Google Shape;718;p64"/>
          <p:cNvSpPr txBox="1"/>
          <p:nvPr/>
        </p:nvSpPr>
        <p:spPr>
          <a:xfrm>
            <a:off x="228600" y="4250925"/>
            <a:ext cx="8686800" cy="814500"/>
          </a:xfrm>
          <a:prstGeom prst="rect">
            <a:avLst/>
          </a:prstGeom>
          <a:noFill/>
          <a:ln>
            <a:noFill/>
          </a:ln>
        </p:spPr>
        <p:txBody>
          <a:bodyPr spcFirstLastPara="1" wrap="square" lIns="91425" tIns="91425" rIns="91425" bIns="91425" anchor="t" anchorCtr="0">
            <a:noAutofit/>
          </a:bodyPr>
          <a:lstStyle/>
          <a:p>
            <a:pPr marL="341312" marR="0" lvl="0" indent="-339725" algn="l" rtl="0">
              <a:lnSpc>
                <a:spcPct val="90000"/>
              </a:lnSpc>
              <a:spcBef>
                <a:spcPts val="700"/>
              </a:spcBef>
              <a:spcAft>
                <a:spcPts val="0"/>
              </a:spcAft>
              <a:buClr>
                <a:srgbClr val="000000"/>
              </a:buClr>
              <a:buSzPts val="1800"/>
              <a:buFont typeface="Arial"/>
              <a:buNone/>
            </a:pPr>
            <a:r>
              <a:rPr lang="en" sz="1800" b="0" i="0" u="none" strike="noStrike" cap="none">
                <a:solidFill>
                  <a:schemeClr val="dk1"/>
                </a:solidFill>
                <a:latin typeface="Arial"/>
                <a:ea typeface="Arial"/>
                <a:cs typeface="Arial"/>
                <a:sym typeface="Arial"/>
              </a:rPr>
              <a:t>Relevantie: ADHD, verslaving, economie =&gt; uniek kader voor begrijpen van vele facetten van menselijk gedrag</a:t>
            </a:r>
            <a:endParaRPr sz="1400" b="0" i="0" u="none" strike="noStrike" cap="none">
              <a:solidFill>
                <a:srgbClr val="000000"/>
              </a:solidFill>
              <a:latin typeface="Arial"/>
              <a:ea typeface="Arial"/>
              <a:cs typeface="Arial"/>
              <a:sym typeface="Arial"/>
            </a:endParaRPr>
          </a:p>
        </p:txBody>
      </p:sp>
      <p:grpSp>
        <p:nvGrpSpPr>
          <p:cNvPr id="719" name="Google Shape;719;p64"/>
          <p:cNvGrpSpPr/>
          <p:nvPr/>
        </p:nvGrpSpPr>
        <p:grpSpPr>
          <a:xfrm>
            <a:off x="228600" y="888629"/>
            <a:ext cx="4212000" cy="2723977"/>
            <a:chOff x="228600" y="888629"/>
            <a:chExt cx="4212000" cy="2723977"/>
          </a:xfrm>
        </p:grpSpPr>
        <p:pic>
          <p:nvPicPr>
            <p:cNvPr id="720" name="Google Shape;720;p64"/>
            <p:cNvPicPr preferRelativeResize="0"/>
            <p:nvPr/>
          </p:nvPicPr>
          <p:blipFill rotWithShape="1">
            <a:blip r:embed="rId3">
              <a:alphaModFix/>
            </a:blip>
            <a:srcRect r="42745"/>
            <a:stretch/>
          </p:blipFill>
          <p:spPr>
            <a:xfrm>
              <a:off x="228600" y="888629"/>
              <a:ext cx="4212000" cy="2723977"/>
            </a:xfrm>
            <a:prstGeom prst="rect">
              <a:avLst/>
            </a:prstGeom>
            <a:noFill/>
            <a:ln>
              <a:noFill/>
            </a:ln>
          </p:spPr>
        </p:pic>
        <p:sp>
          <p:nvSpPr>
            <p:cNvPr id="721" name="Google Shape;721;p64"/>
            <p:cNvSpPr/>
            <p:nvPr/>
          </p:nvSpPr>
          <p:spPr>
            <a:xfrm>
              <a:off x="2443550" y="2429550"/>
              <a:ext cx="357000" cy="2844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2" name="Google Shape;722;p64"/>
            <p:cNvSpPr/>
            <p:nvPr/>
          </p:nvSpPr>
          <p:spPr>
            <a:xfrm>
              <a:off x="3507475" y="2429550"/>
              <a:ext cx="357000" cy="284400"/>
            </a:xfrm>
            <a:prstGeom prst="ellipse">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23" name="Google Shape;723;p64"/>
          <p:cNvGrpSpPr/>
          <p:nvPr/>
        </p:nvGrpSpPr>
        <p:grpSpPr>
          <a:xfrm>
            <a:off x="4813525" y="999075"/>
            <a:ext cx="3554425" cy="2723975"/>
            <a:chOff x="4813525" y="999075"/>
            <a:chExt cx="3554425" cy="2723975"/>
          </a:xfrm>
        </p:grpSpPr>
        <p:pic>
          <p:nvPicPr>
            <p:cNvPr id="724" name="Google Shape;724;p64"/>
            <p:cNvPicPr preferRelativeResize="0"/>
            <p:nvPr/>
          </p:nvPicPr>
          <p:blipFill rotWithShape="1">
            <a:blip r:embed="rId4">
              <a:alphaModFix/>
            </a:blip>
            <a:srcRect r="8809"/>
            <a:stretch/>
          </p:blipFill>
          <p:spPr>
            <a:xfrm>
              <a:off x="4813525" y="999075"/>
              <a:ext cx="3554425" cy="2723975"/>
            </a:xfrm>
            <a:prstGeom prst="rect">
              <a:avLst/>
            </a:prstGeom>
            <a:noFill/>
            <a:ln>
              <a:noFill/>
            </a:ln>
          </p:spPr>
        </p:pic>
        <p:sp>
          <p:nvSpPr>
            <p:cNvPr id="725" name="Google Shape;725;p64"/>
            <p:cNvSpPr/>
            <p:nvPr/>
          </p:nvSpPr>
          <p:spPr>
            <a:xfrm>
              <a:off x="5418500" y="2260725"/>
              <a:ext cx="212100" cy="2007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6" name="Google Shape;726;p64"/>
            <p:cNvSpPr/>
            <p:nvPr/>
          </p:nvSpPr>
          <p:spPr>
            <a:xfrm>
              <a:off x="7862225" y="2260713"/>
              <a:ext cx="212100" cy="200700"/>
            </a:xfrm>
            <a:prstGeom prst="ellipse">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7" name="Google Shape;727;p64"/>
            <p:cNvSpPr/>
            <p:nvPr/>
          </p:nvSpPr>
          <p:spPr>
            <a:xfrm>
              <a:off x="6262650" y="2910900"/>
              <a:ext cx="212100" cy="2007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8" name="Google Shape;728;p64"/>
            <p:cNvSpPr/>
            <p:nvPr/>
          </p:nvSpPr>
          <p:spPr>
            <a:xfrm>
              <a:off x="7032750" y="2910900"/>
              <a:ext cx="212100" cy="200700"/>
            </a:xfrm>
            <a:prstGeom prst="ellipse">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29" name="Google Shape;729;p64"/>
          <p:cNvGrpSpPr/>
          <p:nvPr/>
        </p:nvGrpSpPr>
        <p:grpSpPr>
          <a:xfrm>
            <a:off x="2358125" y="3493700"/>
            <a:ext cx="1889113" cy="757226"/>
            <a:chOff x="2358125" y="3493700"/>
            <a:chExt cx="1889113" cy="757226"/>
          </a:xfrm>
        </p:grpSpPr>
        <p:pic>
          <p:nvPicPr>
            <p:cNvPr id="730" name="Google Shape;730;p64"/>
            <p:cNvPicPr preferRelativeResize="0"/>
            <p:nvPr/>
          </p:nvPicPr>
          <p:blipFill rotWithShape="1">
            <a:blip r:embed="rId5">
              <a:alphaModFix/>
            </a:blip>
            <a:srcRect b="7808"/>
            <a:stretch/>
          </p:blipFill>
          <p:spPr>
            <a:xfrm>
              <a:off x="2358125" y="3612600"/>
              <a:ext cx="442350" cy="415151"/>
            </a:xfrm>
            <a:prstGeom prst="rect">
              <a:avLst/>
            </a:prstGeom>
            <a:noFill/>
            <a:ln>
              <a:noFill/>
            </a:ln>
          </p:spPr>
        </p:pic>
        <p:grpSp>
          <p:nvGrpSpPr>
            <p:cNvPr id="731" name="Google Shape;731;p64"/>
            <p:cNvGrpSpPr/>
            <p:nvPr/>
          </p:nvGrpSpPr>
          <p:grpSpPr>
            <a:xfrm>
              <a:off x="3507463" y="3493700"/>
              <a:ext cx="739775" cy="757226"/>
              <a:chOff x="3507463" y="3493700"/>
              <a:chExt cx="739775" cy="757226"/>
            </a:xfrm>
          </p:grpSpPr>
          <p:pic>
            <p:nvPicPr>
              <p:cNvPr id="732" name="Google Shape;732;p64"/>
              <p:cNvPicPr preferRelativeResize="0"/>
              <p:nvPr/>
            </p:nvPicPr>
            <p:blipFill rotWithShape="1">
              <a:blip r:embed="rId5">
                <a:alphaModFix/>
              </a:blip>
              <a:srcRect b="7808"/>
              <a:stretch/>
            </p:blipFill>
            <p:spPr>
              <a:xfrm>
                <a:off x="3507463" y="3716300"/>
                <a:ext cx="442350" cy="415151"/>
              </a:xfrm>
              <a:prstGeom prst="rect">
                <a:avLst/>
              </a:prstGeom>
              <a:noFill/>
              <a:ln>
                <a:noFill/>
              </a:ln>
            </p:spPr>
          </p:pic>
          <p:pic>
            <p:nvPicPr>
              <p:cNvPr id="733" name="Google Shape;733;p64"/>
              <p:cNvPicPr preferRelativeResize="0"/>
              <p:nvPr/>
            </p:nvPicPr>
            <p:blipFill rotWithShape="1">
              <a:blip r:embed="rId5">
                <a:alphaModFix/>
              </a:blip>
              <a:srcRect b="7808"/>
              <a:stretch/>
            </p:blipFill>
            <p:spPr>
              <a:xfrm>
                <a:off x="3804888" y="3493700"/>
                <a:ext cx="442350" cy="415151"/>
              </a:xfrm>
              <a:prstGeom prst="rect">
                <a:avLst/>
              </a:prstGeom>
              <a:noFill/>
              <a:ln>
                <a:noFill/>
              </a:ln>
            </p:spPr>
          </p:pic>
          <p:pic>
            <p:nvPicPr>
              <p:cNvPr id="734" name="Google Shape;734;p64"/>
              <p:cNvPicPr preferRelativeResize="0"/>
              <p:nvPr/>
            </p:nvPicPr>
            <p:blipFill rotWithShape="1">
              <a:blip r:embed="rId5">
                <a:alphaModFix/>
              </a:blip>
              <a:srcRect b="7808"/>
              <a:stretch/>
            </p:blipFill>
            <p:spPr>
              <a:xfrm>
                <a:off x="3804888" y="3835775"/>
                <a:ext cx="442350" cy="415151"/>
              </a:xfrm>
              <a:prstGeom prst="rect">
                <a:avLst/>
              </a:prstGeom>
              <a:noFill/>
              <a:ln>
                <a:noFill/>
              </a:ln>
            </p:spPr>
          </p:pic>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pic>
        <p:nvPicPr>
          <p:cNvPr id="739" name="Google Shape;739;p65" descr="Download this mini movie now: http://bit.ly/2DsfFoE. &#10;&#10;In this popular test, several kids wrestle with waiting to eat a marshmallow in hopes of a bigger prize. This video is a good illustration of temptation and the hope in future rewards. This experiment is based on many previous and similar scientific tests.&#10;&#10;Special thanks to Watermark Community Church (http://www.Watermark.org) for sharing their video with us.&#10;&#10;------------------------------------------------------------------------------------------------ &#10;&#10;Thanks for checking out the Igniter YouTube Channel! &#10; &#10;If you’re reading this, chances are, you may be a church leader—with more than enough on your plate—with too much stress and too little time—looking for creative resources to help. &#10;&#10;You’ve come to the right place. &#10;&#10;------------------------------------------------------------------------------------------------ &#10;&#10;LET'S CONNECT!&#10;Instagram ► https://www.instagram.com/ignitermedia&#10;Twitter ► https://twitter.com/ignitermedia&#10;Facebook ►https://www.facebook.com/ignitermedia" title="The Marshmallow Test">
            <a:hlinkClick r:id="rId3"/>
          </p:cNvPr>
          <p:cNvPicPr preferRelativeResize="0"/>
          <p:nvPr/>
        </p:nvPicPr>
        <p:blipFill rotWithShape="1">
          <a:blip r:embed="rId4">
            <a:alphaModFix/>
          </a:blip>
          <a:srcRect/>
          <a:stretch/>
        </p:blipFill>
        <p:spPr>
          <a:xfrm>
            <a:off x="1143000" y="-55775"/>
            <a:ext cx="6858000" cy="51435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6" name="Google Shape;746;p66"/>
          <p:cNvSpPr/>
          <p:nvPr/>
        </p:nvSpPr>
        <p:spPr>
          <a:xfrm>
            <a:off x="250825" y="141684"/>
            <a:ext cx="8643942" cy="1133460"/>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1425" tIns="45700" rIns="91425" bIns="45700" anchor="t" anchorCtr="0">
            <a:noAutofit/>
          </a:bodyPr>
          <a:lstStyle/>
          <a:p>
            <a:pPr marL="1587" marR="0" lvl="0" indent="0" algn="l" rtl="0">
              <a:lnSpc>
                <a:spcPct val="90000"/>
              </a:lnSpc>
              <a:spcBef>
                <a:spcPts val="0"/>
              </a:spcBef>
              <a:spcAft>
                <a:spcPts val="0"/>
              </a:spcAft>
              <a:buClr>
                <a:srgbClr val="000000"/>
              </a:buClr>
              <a:buSzPts val="2800"/>
              <a:buFont typeface="Times New Roman"/>
              <a:buNone/>
            </a:pPr>
            <a:r>
              <a:rPr lang="en" sz="1800" b="1" i="0" u="none" strike="noStrike" cap="none">
                <a:solidFill>
                  <a:srgbClr val="000000"/>
                </a:solidFill>
                <a:latin typeface="Arial"/>
                <a:ea typeface="Arial"/>
                <a:cs typeface="Arial"/>
                <a:sym typeface="Arial"/>
              </a:rPr>
              <a:t>Indirecte verbanden</a:t>
            </a:r>
            <a:r>
              <a:rPr lang="en" sz="1800" b="0" i="0" u="none" strike="noStrike" cap="none">
                <a:solidFill>
                  <a:srgbClr val="000000"/>
                </a:solidFill>
                <a:latin typeface="Arial"/>
                <a:ea typeface="Arial"/>
                <a:cs typeface="Arial"/>
                <a:sym typeface="Arial"/>
              </a:rPr>
              <a:t>:</a:t>
            </a:r>
            <a:endParaRPr sz="1800" b="0" i="0" u="none" strike="noStrike" cap="none">
              <a:solidFill>
                <a:srgbClr val="000000"/>
              </a:solidFill>
              <a:latin typeface="Arial"/>
              <a:ea typeface="Arial"/>
              <a:cs typeface="Arial"/>
              <a:sym typeface="Arial"/>
            </a:endParaRPr>
          </a:p>
          <a:p>
            <a:pPr marL="341312" marR="0" lvl="0" indent="-339725" algn="l" rtl="0">
              <a:lnSpc>
                <a:spcPct val="90000"/>
              </a:lnSpc>
              <a:spcBef>
                <a:spcPts val="700"/>
              </a:spcBef>
              <a:spcAft>
                <a:spcPts val="0"/>
              </a:spcAft>
              <a:buClr>
                <a:srgbClr val="000000"/>
              </a:buClr>
              <a:buSzPts val="2800"/>
              <a:buFont typeface="Times New Roman"/>
              <a:buNone/>
            </a:pPr>
            <a:r>
              <a:rPr lang="en" sz="1800" b="0" i="0" u="none" strike="noStrike" cap="none">
                <a:solidFill>
                  <a:srgbClr val="000000"/>
                </a:solidFill>
                <a:latin typeface="Arial"/>
                <a:ea typeface="Arial"/>
                <a:cs typeface="Arial"/>
                <a:sym typeface="Arial"/>
              </a:rPr>
              <a:t>	- </a:t>
            </a:r>
            <a:r>
              <a:rPr lang="en" sz="1800" b="0" i="0" u="sng" strike="noStrike" cap="none">
                <a:solidFill>
                  <a:srgbClr val="000000"/>
                </a:solidFill>
                <a:latin typeface="Arial"/>
                <a:ea typeface="Arial"/>
                <a:cs typeface="Arial"/>
                <a:sym typeface="Arial"/>
              </a:rPr>
              <a:t>Tussen R en Sr</a:t>
            </a:r>
            <a:r>
              <a:rPr lang="en" sz="1800" b="0" i="0" u="none" strike="noStrike" cap="none">
                <a:solidFill>
                  <a:srgbClr val="000000"/>
                </a:solidFill>
                <a:latin typeface="Arial"/>
                <a:ea typeface="Arial"/>
                <a:cs typeface="Arial"/>
                <a:sym typeface="Arial"/>
              </a:rPr>
              <a:t>: Secundaire bekrachtiging (Hull)</a:t>
            </a:r>
            <a:endParaRPr sz="1800" b="0" i="0" u="none" strike="noStrike" cap="none">
              <a:solidFill>
                <a:srgbClr val="000000"/>
              </a:solidFill>
              <a:latin typeface="Arial"/>
              <a:ea typeface="Arial"/>
              <a:cs typeface="Arial"/>
              <a:sym typeface="Arial"/>
            </a:endParaRPr>
          </a:p>
          <a:p>
            <a:pPr marL="341312" marR="0" lvl="0" indent="-339725" algn="l" rtl="0">
              <a:lnSpc>
                <a:spcPct val="90000"/>
              </a:lnSpc>
              <a:spcBef>
                <a:spcPts val="700"/>
              </a:spcBef>
              <a:spcAft>
                <a:spcPts val="0"/>
              </a:spcAft>
              <a:buClr>
                <a:srgbClr val="000000"/>
              </a:buClr>
              <a:buSzPts val="2800"/>
              <a:buFont typeface="Times New Roman"/>
              <a:buNone/>
            </a:pPr>
            <a:r>
              <a:rPr lang="en" sz="1800" b="0" i="0" u="none" strike="noStrike" cap="none">
                <a:solidFill>
                  <a:srgbClr val="000000"/>
                </a:solidFill>
                <a:latin typeface="Arial"/>
                <a:ea typeface="Arial"/>
                <a:cs typeface="Arial"/>
                <a:sym typeface="Arial"/>
              </a:rPr>
              <a:t>		* </a:t>
            </a:r>
            <a:r>
              <a:rPr lang="en" sz="1800" b="0" i="0" u="none" strike="noStrike" cap="none">
                <a:solidFill>
                  <a:srgbClr val="FF0000"/>
                </a:solidFill>
                <a:latin typeface="Arial"/>
                <a:ea typeface="Arial"/>
                <a:cs typeface="Arial"/>
                <a:sym typeface="Arial"/>
              </a:rPr>
              <a:t>primaire Sr</a:t>
            </a:r>
            <a:r>
              <a:rPr lang="en" sz="1800" b="0" i="0" u="none" strike="noStrike" cap="none">
                <a:solidFill>
                  <a:srgbClr val="000000"/>
                </a:solidFill>
                <a:latin typeface="Arial"/>
                <a:ea typeface="Arial"/>
                <a:cs typeface="Arial"/>
                <a:sym typeface="Arial"/>
              </a:rPr>
              <a:t>: voldoen aan primaire behoefte</a:t>
            </a:r>
            <a:endParaRPr sz="1800" b="0" i="0" u="none" strike="noStrike" cap="none">
              <a:solidFill>
                <a:srgbClr val="000000"/>
              </a:solidFill>
              <a:latin typeface="Arial"/>
              <a:ea typeface="Arial"/>
              <a:cs typeface="Arial"/>
              <a:sym typeface="Arial"/>
            </a:endParaRPr>
          </a:p>
        </p:txBody>
      </p:sp>
      <p:pic>
        <p:nvPicPr>
          <p:cNvPr id="747" name="Google Shape;747;p66" descr="Image result for burger"/>
          <p:cNvPicPr preferRelativeResize="0"/>
          <p:nvPr/>
        </p:nvPicPr>
        <p:blipFill rotWithShape="1">
          <a:blip r:embed="rId3">
            <a:alphaModFix/>
          </a:blip>
          <a:srcRect/>
          <a:stretch/>
        </p:blipFill>
        <p:spPr>
          <a:xfrm>
            <a:off x="767700" y="2526440"/>
            <a:ext cx="1571625" cy="1258490"/>
          </a:xfrm>
          <a:prstGeom prst="rect">
            <a:avLst/>
          </a:prstGeom>
          <a:noFill/>
          <a:ln>
            <a:noFill/>
          </a:ln>
        </p:spPr>
      </p:pic>
      <p:pic>
        <p:nvPicPr>
          <p:cNvPr id="748" name="Google Shape;748;p66" descr="Image result for water"/>
          <p:cNvPicPr preferRelativeResize="0"/>
          <p:nvPr/>
        </p:nvPicPr>
        <p:blipFill rotWithShape="1">
          <a:blip r:embed="rId4">
            <a:alphaModFix/>
          </a:blip>
          <a:srcRect/>
          <a:stretch/>
        </p:blipFill>
        <p:spPr>
          <a:xfrm>
            <a:off x="3001312" y="2387138"/>
            <a:ext cx="2050256" cy="1537096"/>
          </a:xfrm>
          <a:prstGeom prst="rect">
            <a:avLst/>
          </a:prstGeom>
          <a:noFill/>
          <a:ln>
            <a:noFill/>
          </a:ln>
        </p:spPr>
      </p:pic>
      <p:pic>
        <p:nvPicPr>
          <p:cNvPr id="749" name="Google Shape;749;p66" descr="Image result for kissing"/>
          <p:cNvPicPr preferRelativeResize="0"/>
          <p:nvPr/>
        </p:nvPicPr>
        <p:blipFill rotWithShape="1">
          <a:blip r:embed="rId5">
            <a:alphaModFix/>
          </a:blip>
          <a:srcRect/>
          <a:stretch/>
        </p:blipFill>
        <p:spPr>
          <a:xfrm>
            <a:off x="5738162" y="2468100"/>
            <a:ext cx="2445543" cy="16287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4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4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pic>
        <p:nvPicPr>
          <p:cNvPr id="756" name="Google Shape;756;p67"/>
          <p:cNvPicPr preferRelativeResize="0"/>
          <p:nvPr/>
        </p:nvPicPr>
        <p:blipFill rotWithShape="1">
          <a:blip r:embed="rId3">
            <a:alphaModFix/>
          </a:blip>
          <a:srcRect/>
          <a:stretch/>
        </p:blipFill>
        <p:spPr>
          <a:xfrm>
            <a:off x="2432413" y="2610268"/>
            <a:ext cx="3459826" cy="2045624"/>
          </a:xfrm>
          <a:prstGeom prst="rect">
            <a:avLst/>
          </a:prstGeom>
          <a:noFill/>
          <a:ln>
            <a:noFill/>
          </a:ln>
        </p:spPr>
      </p:pic>
      <p:sp>
        <p:nvSpPr>
          <p:cNvPr id="757" name="Google Shape;757;p67"/>
          <p:cNvSpPr/>
          <p:nvPr/>
        </p:nvSpPr>
        <p:spPr>
          <a:xfrm>
            <a:off x="250025" y="82122"/>
            <a:ext cx="8643942" cy="1678806"/>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1425" tIns="45700" rIns="91425" bIns="45700" anchor="t" anchorCtr="0">
            <a:noAutofit/>
          </a:bodyPr>
          <a:lstStyle/>
          <a:p>
            <a:pPr marL="341312" marR="0" lvl="0" indent="-339723" algn="l" rtl="0">
              <a:lnSpc>
                <a:spcPct val="90000"/>
              </a:lnSpc>
              <a:spcBef>
                <a:spcPts val="0"/>
              </a:spcBef>
              <a:spcAft>
                <a:spcPts val="0"/>
              </a:spcAft>
              <a:buClr>
                <a:srgbClr val="000000"/>
              </a:buClr>
              <a:buSzPts val="2800"/>
              <a:buFont typeface="Times New Roman"/>
              <a:buNone/>
            </a:pPr>
            <a:r>
              <a:rPr lang="en" sz="2400" b="0" i="0" u="none" strike="noStrike" cap="none">
                <a:solidFill>
                  <a:srgbClr val="000000"/>
                </a:solidFill>
                <a:latin typeface="Arial"/>
                <a:ea typeface="Arial"/>
                <a:cs typeface="Arial"/>
                <a:sym typeface="Arial"/>
              </a:rPr>
              <a:t>*</a:t>
            </a:r>
            <a:r>
              <a:rPr lang="en" sz="2400" b="0" i="0" u="none" strike="noStrike" cap="none">
                <a:solidFill>
                  <a:srgbClr val="FF0000"/>
                </a:solidFill>
                <a:latin typeface="Arial"/>
                <a:ea typeface="Arial"/>
                <a:cs typeface="Arial"/>
                <a:sym typeface="Arial"/>
              </a:rPr>
              <a:t> Secundaire Sr</a:t>
            </a:r>
            <a:r>
              <a:rPr lang="en" sz="2400" b="0" i="0" u="none" strike="noStrike" cap="none">
                <a:solidFill>
                  <a:srgbClr val="000000"/>
                </a:solidFill>
                <a:latin typeface="Arial"/>
                <a:ea typeface="Arial"/>
                <a:cs typeface="Arial"/>
                <a:sym typeface="Arial"/>
              </a:rPr>
              <a:t>:  2 soorten:</a:t>
            </a:r>
            <a:endParaRPr sz="2400" b="0" i="0" u="none" strike="noStrike" cap="none">
              <a:solidFill>
                <a:srgbClr val="000000"/>
              </a:solidFill>
              <a:latin typeface="Arial"/>
              <a:ea typeface="Arial"/>
              <a:cs typeface="Arial"/>
              <a:sym typeface="Arial"/>
            </a:endParaRPr>
          </a:p>
          <a:p>
            <a:pPr marL="341312" marR="0" lvl="0" indent="-339723" algn="l" rtl="0">
              <a:lnSpc>
                <a:spcPct val="90000"/>
              </a:lnSpc>
              <a:spcBef>
                <a:spcPts val="700"/>
              </a:spcBef>
              <a:spcAft>
                <a:spcPts val="0"/>
              </a:spcAft>
              <a:buClr>
                <a:srgbClr val="000000"/>
              </a:buClr>
              <a:buSzPts val="2800"/>
              <a:buFont typeface="Times New Roman"/>
              <a:buNone/>
            </a:pPr>
            <a:r>
              <a:rPr lang="en" sz="2400" b="0" i="0" u="none" strike="noStrike" cap="none">
                <a:solidFill>
                  <a:srgbClr val="000000"/>
                </a:solidFill>
                <a:latin typeface="Arial"/>
                <a:ea typeface="Arial"/>
                <a:cs typeface="Arial"/>
                <a:sym typeface="Arial"/>
              </a:rPr>
              <a:t>		  ° contingentie met primaire Sr</a:t>
            </a:r>
            <a:endParaRPr sz="2400" b="0" i="0" u="none" strike="noStrike" cap="none">
              <a:solidFill>
                <a:srgbClr val="000000"/>
              </a:solidFill>
              <a:latin typeface="Arial"/>
              <a:ea typeface="Arial"/>
              <a:cs typeface="Arial"/>
              <a:sym typeface="Arial"/>
            </a:endParaRPr>
          </a:p>
          <a:p>
            <a:pPr marL="341312" marR="0" lvl="0" indent="-339723" algn="l" rtl="0">
              <a:lnSpc>
                <a:spcPct val="90000"/>
              </a:lnSpc>
              <a:spcBef>
                <a:spcPts val="700"/>
              </a:spcBef>
              <a:spcAft>
                <a:spcPts val="0"/>
              </a:spcAft>
              <a:buClr>
                <a:srgbClr val="000000"/>
              </a:buClr>
              <a:buSzPts val="2800"/>
              <a:buFont typeface="Times New Roman"/>
              <a:buNone/>
            </a:pPr>
            <a:r>
              <a:rPr lang="en" sz="2400" b="0" i="0" u="none" strike="noStrike" cap="none">
                <a:solidFill>
                  <a:srgbClr val="000000"/>
                </a:solidFill>
                <a:latin typeface="Arial"/>
                <a:ea typeface="Arial"/>
                <a:cs typeface="Arial"/>
                <a:sym typeface="Arial"/>
              </a:rPr>
              <a:t>			# noemt men geconditioneerde bekrachtiging</a:t>
            </a:r>
            <a:endParaRPr sz="2400" b="0" i="0" u="none" strike="noStrike" cap="none">
              <a:solidFill>
                <a:srgbClr val="000000"/>
              </a:solidFill>
              <a:latin typeface="Arial"/>
              <a:ea typeface="Arial"/>
              <a:cs typeface="Arial"/>
              <a:sym typeface="Arial"/>
            </a:endParaRPr>
          </a:p>
          <a:p>
            <a:pPr marL="341312" marR="0" lvl="0" indent="-339723" algn="l" rtl="0">
              <a:lnSpc>
                <a:spcPct val="90000"/>
              </a:lnSpc>
              <a:spcBef>
                <a:spcPts val="700"/>
              </a:spcBef>
              <a:spcAft>
                <a:spcPts val="0"/>
              </a:spcAft>
              <a:buClr>
                <a:srgbClr val="000000"/>
              </a:buClr>
              <a:buSzPts val="2800"/>
              <a:buFont typeface="Times New Roman"/>
              <a:buNone/>
            </a:pPr>
            <a:r>
              <a:rPr lang="en" sz="2400" b="0" i="0" u="none" strike="noStrike" cap="none">
                <a:solidFill>
                  <a:srgbClr val="000000"/>
                </a:solidFill>
                <a:latin typeface="Arial"/>
                <a:ea typeface="Arial"/>
                <a:cs typeface="Arial"/>
                <a:sym typeface="Arial"/>
              </a:rPr>
              <a:t>			# vb, drukken op hendel voor voedsel</a:t>
            </a:r>
            <a:endParaRPr sz="2400" b="0" i="0" u="none" strike="noStrike" cap="none">
              <a:solidFill>
                <a:srgbClr val="000000"/>
              </a:solidFill>
              <a:latin typeface="Arial"/>
              <a:ea typeface="Arial"/>
              <a:cs typeface="Arial"/>
              <a:sym typeface="Arial"/>
            </a:endParaRPr>
          </a:p>
        </p:txBody>
      </p:sp>
      <p:grpSp>
        <p:nvGrpSpPr>
          <p:cNvPr id="758" name="Google Shape;758;p67"/>
          <p:cNvGrpSpPr/>
          <p:nvPr/>
        </p:nvGrpSpPr>
        <p:grpSpPr>
          <a:xfrm>
            <a:off x="2134350" y="2223776"/>
            <a:ext cx="4063200" cy="1403400"/>
            <a:chOff x="2134350" y="2223776"/>
            <a:chExt cx="4063200" cy="1403400"/>
          </a:xfrm>
        </p:grpSpPr>
        <p:sp>
          <p:nvSpPr>
            <p:cNvPr id="759" name="Google Shape;759;p67"/>
            <p:cNvSpPr/>
            <p:nvPr/>
          </p:nvSpPr>
          <p:spPr>
            <a:xfrm>
              <a:off x="2134350" y="2223776"/>
              <a:ext cx="4063200" cy="14034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60" name="Google Shape;760;p67"/>
            <p:cNvGrpSpPr/>
            <p:nvPr/>
          </p:nvGrpSpPr>
          <p:grpSpPr>
            <a:xfrm>
              <a:off x="2156526" y="2359760"/>
              <a:ext cx="4018849" cy="1021615"/>
              <a:chOff x="2156526" y="2359760"/>
              <a:chExt cx="4018849" cy="1021615"/>
            </a:xfrm>
          </p:grpSpPr>
          <p:sp>
            <p:nvSpPr>
              <p:cNvPr id="761" name="Google Shape;761;p67"/>
              <p:cNvSpPr/>
              <p:nvPr/>
            </p:nvSpPr>
            <p:spPr>
              <a:xfrm>
                <a:off x="3692525" y="2856309"/>
                <a:ext cx="815975" cy="209550"/>
              </a:xfrm>
              <a:custGeom>
                <a:avLst/>
                <a:gdLst/>
                <a:ahLst/>
                <a:cxnLst/>
                <a:rect l="l" t="t" r="r" b="b"/>
                <a:pathLst>
                  <a:path w="21600" h="21600" extrusionOk="0">
                    <a:moveTo>
                      <a:pt x="0" y="5400"/>
                    </a:moveTo>
                    <a:lnTo>
                      <a:pt x="17762" y="5400"/>
                    </a:lnTo>
                    <a:lnTo>
                      <a:pt x="17762" y="0"/>
                    </a:lnTo>
                    <a:lnTo>
                      <a:pt x="21600" y="10800"/>
                    </a:lnTo>
                    <a:lnTo>
                      <a:pt x="17762" y="21600"/>
                    </a:lnTo>
                    <a:lnTo>
                      <a:pt x="17762" y="16200"/>
                    </a:lnTo>
                    <a:lnTo>
                      <a:pt x="0" y="16200"/>
                    </a:lnTo>
                    <a:lnTo>
                      <a:pt x="0" y="5400"/>
                    </a:lnTo>
                    <a:close/>
                  </a:path>
                </a:pathLst>
              </a:custGeom>
              <a:solidFill>
                <a:srgbClr val="FF0000"/>
              </a:solidFill>
              <a:ln w="25550" cap="flat" cmpd="sng">
                <a:solidFill>
                  <a:srgbClr val="FF0000"/>
                </a:solidFill>
                <a:prstDash val="solid"/>
                <a:miter lim="524288"/>
                <a:headEnd type="none" w="sm" len="sm"/>
                <a:tailEnd type="none" w="sm" len="sm"/>
              </a:ln>
            </p:spPr>
            <p:txBody>
              <a:bodyPr spcFirstLastPara="1" wrap="square" lIns="90000" tIns="46800" rIns="90000" bIns="468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762" name="Google Shape;762;p67"/>
              <p:cNvPicPr preferRelativeResize="0"/>
              <p:nvPr/>
            </p:nvPicPr>
            <p:blipFill rotWithShape="1">
              <a:blip r:embed="rId4">
                <a:alphaModFix/>
              </a:blip>
              <a:srcRect/>
              <a:stretch/>
            </p:blipFill>
            <p:spPr>
              <a:xfrm>
                <a:off x="4899025" y="2540794"/>
                <a:ext cx="1276350" cy="840581"/>
              </a:xfrm>
              <a:prstGeom prst="rect">
                <a:avLst/>
              </a:prstGeom>
              <a:noFill/>
              <a:ln>
                <a:noFill/>
              </a:ln>
            </p:spPr>
          </p:pic>
          <p:pic>
            <p:nvPicPr>
              <p:cNvPr id="763" name="Google Shape;763;p67"/>
              <p:cNvPicPr preferRelativeResize="0"/>
              <p:nvPr/>
            </p:nvPicPr>
            <p:blipFill rotWithShape="1">
              <a:blip r:embed="rId5">
                <a:alphaModFix/>
              </a:blip>
              <a:srcRect/>
              <a:stretch/>
            </p:blipFill>
            <p:spPr>
              <a:xfrm>
                <a:off x="2156526" y="2359760"/>
                <a:ext cx="965500" cy="963264"/>
              </a:xfrm>
              <a:prstGeom prst="rect">
                <a:avLst/>
              </a:prstGeom>
              <a:noFill/>
              <a:ln>
                <a:noFill/>
              </a:ln>
            </p:spPr>
          </p:pic>
        </p:grpSp>
      </p:grpSp>
      <p:grpSp>
        <p:nvGrpSpPr>
          <p:cNvPr id="764" name="Google Shape;764;p67"/>
          <p:cNvGrpSpPr/>
          <p:nvPr/>
        </p:nvGrpSpPr>
        <p:grpSpPr>
          <a:xfrm>
            <a:off x="2130725" y="3562799"/>
            <a:ext cx="4063200" cy="1293501"/>
            <a:chOff x="2130725" y="3562799"/>
            <a:chExt cx="4063200" cy="1293501"/>
          </a:xfrm>
        </p:grpSpPr>
        <p:sp>
          <p:nvSpPr>
            <p:cNvPr id="765" name="Google Shape;765;p67"/>
            <p:cNvSpPr/>
            <p:nvPr/>
          </p:nvSpPr>
          <p:spPr>
            <a:xfrm>
              <a:off x="2130725" y="3597475"/>
              <a:ext cx="4063200" cy="12588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66" name="Google Shape;766;p67"/>
            <p:cNvGrpSpPr/>
            <p:nvPr/>
          </p:nvGrpSpPr>
          <p:grpSpPr>
            <a:xfrm>
              <a:off x="2156528" y="3562799"/>
              <a:ext cx="3863423" cy="1293501"/>
              <a:chOff x="2156528" y="3562799"/>
              <a:chExt cx="3863423" cy="1293501"/>
            </a:xfrm>
          </p:grpSpPr>
          <p:pic>
            <p:nvPicPr>
              <p:cNvPr id="767" name="Google Shape;767;p67"/>
              <p:cNvPicPr preferRelativeResize="0"/>
              <p:nvPr/>
            </p:nvPicPr>
            <p:blipFill rotWithShape="1">
              <a:blip r:embed="rId6">
                <a:alphaModFix/>
              </a:blip>
              <a:srcRect/>
              <a:stretch/>
            </p:blipFill>
            <p:spPr>
              <a:xfrm>
                <a:off x="2156528" y="3562799"/>
                <a:ext cx="965500" cy="1293501"/>
              </a:xfrm>
              <a:prstGeom prst="rect">
                <a:avLst/>
              </a:prstGeom>
              <a:noFill/>
              <a:ln>
                <a:noFill/>
              </a:ln>
            </p:spPr>
          </p:pic>
          <p:sp>
            <p:nvSpPr>
              <p:cNvPr id="768" name="Google Shape;768;p67"/>
              <p:cNvSpPr/>
              <p:nvPr/>
            </p:nvSpPr>
            <p:spPr>
              <a:xfrm>
                <a:off x="3680250" y="4161225"/>
                <a:ext cx="815994" cy="209574"/>
              </a:xfrm>
              <a:custGeom>
                <a:avLst/>
                <a:gdLst/>
                <a:ahLst/>
                <a:cxnLst/>
                <a:rect l="l" t="t" r="r" b="b"/>
                <a:pathLst>
                  <a:path w="21600" h="21600" extrusionOk="0">
                    <a:moveTo>
                      <a:pt x="0" y="5400"/>
                    </a:moveTo>
                    <a:lnTo>
                      <a:pt x="17762" y="5400"/>
                    </a:lnTo>
                    <a:lnTo>
                      <a:pt x="17762" y="0"/>
                    </a:lnTo>
                    <a:lnTo>
                      <a:pt x="21600" y="10800"/>
                    </a:lnTo>
                    <a:lnTo>
                      <a:pt x="17762" y="21600"/>
                    </a:lnTo>
                    <a:lnTo>
                      <a:pt x="17762" y="16200"/>
                    </a:lnTo>
                    <a:lnTo>
                      <a:pt x="0" y="16200"/>
                    </a:lnTo>
                    <a:lnTo>
                      <a:pt x="0" y="5400"/>
                    </a:lnTo>
                    <a:close/>
                  </a:path>
                </a:pathLst>
              </a:custGeom>
              <a:solidFill>
                <a:srgbClr val="FF0000"/>
              </a:solidFill>
              <a:ln w="25550" cap="flat" cmpd="sng">
                <a:solidFill>
                  <a:srgbClr val="FF0000"/>
                </a:solidFill>
                <a:prstDash val="solid"/>
                <a:miter lim="524288"/>
                <a:headEnd type="none" w="sm" len="sm"/>
                <a:tailEnd type="none" w="sm" len="sm"/>
              </a:ln>
            </p:spPr>
            <p:txBody>
              <a:bodyPr spcFirstLastPara="1" wrap="square" lIns="90000" tIns="46800" rIns="90000" bIns="468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769" name="Google Shape;769;p67"/>
              <p:cNvPicPr preferRelativeResize="0"/>
              <p:nvPr/>
            </p:nvPicPr>
            <p:blipFill rotWithShape="1">
              <a:blip r:embed="rId5">
                <a:alphaModFix/>
              </a:blip>
              <a:srcRect/>
              <a:stretch/>
            </p:blipFill>
            <p:spPr>
              <a:xfrm>
                <a:off x="5054451" y="3672460"/>
                <a:ext cx="965500" cy="963264"/>
              </a:xfrm>
              <a:prstGeom prst="rect">
                <a:avLst/>
              </a:prstGeom>
              <a:noFill/>
              <a:ln>
                <a:noFill/>
              </a:ln>
            </p:spPr>
          </p:pic>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56"/>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1"/>
                                          </p:stCondLst>
                                        </p:cTn>
                                        <p:tgtEl>
                                          <p:spTgt spid="758"/>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1"/>
                                          </p:stCondLst>
                                        </p:cTn>
                                        <p:tgtEl>
                                          <p:spTgt spid="7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sp>
        <p:nvSpPr>
          <p:cNvPr id="776" name="Google Shape;776;p68"/>
          <p:cNvSpPr/>
          <p:nvPr/>
        </p:nvSpPr>
        <p:spPr>
          <a:xfrm>
            <a:off x="250813" y="160734"/>
            <a:ext cx="8642376" cy="2327670"/>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1425" tIns="45700" rIns="91425" bIns="45700" anchor="t" anchorCtr="0">
            <a:noAutofit/>
          </a:bodyPr>
          <a:lstStyle/>
          <a:p>
            <a:pPr marL="1587" marR="0" lvl="0" indent="0" algn="l" rtl="0">
              <a:lnSpc>
                <a:spcPct val="90000"/>
              </a:lnSpc>
              <a:spcBef>
                <a:spcPts val="0"/>
              </a:spcBef>
              <a:spcAft>
                <a:spcPts val="0"/>
              </a:spcAft>
              <a:buClr>
                <a:srgbClr val="000000"/>
              </a:buClr>
              <a:buSzPts val="2800"/>
              <a:buFont typeface="Times New Roman"/>
              <a:buNone/>
            </a:pPr>
            <a:r>
              <a:rPr lang="en" sz="2400" b="0" i="0" u="none" strike="noStrike" cap="none">
                <a:solidFill>
                  <a:srgbClr val="000000"/>
                </a:solidFill>
                <a:latin typeface="Arial"/>
                <a:ea typeface="Arial"/>
                <a:cs typeface="Arial"/>
                <a:sym typeface="Arial"/>
              </a:rPr>
              <a:t>kan ingeruild worden voor andere Srs: </a:t>
            </a:r>
            <a:r>
              <a:rPr lang="en" sz="2400" b="0" i="0" u="none" strike="noStrike" cap="none">
                <a:solidFill>
                  <a:srgbClr val="FF0000"/>
                </a:solidFill>
                <a:latin typeface="Arial"/>
                <a:ea typeface="Arial"/>
                <a:cs typeface="Arial"/>
                <a:sym typeface="Arial"/>
              </a:rPr>
              <a:t>Token</a:t>
            </a:r>
            <a:endParaRPr sz="2400" b="0" i="0" u="none" strike="noStrike" cap="none">
              <a:solidFill>
                <a:srgbClr val="000000"/>
              </a:solidFill>
              <a:latin typeface="Arial"/>
              <a:ea typeface="Arial"/>
              <a:cs typeface="Arial"/>
              <a:sym typeface="Arial"/>
            </a:endParaRPr>
          </a:p>
          <a:p>
            <a:pPr marL="341312" marR="0" lvl="0" indent="-339725" algn="l" rtl="0">
              <a:lnSpc>
                <a:spcPct val="90000"/>
              </a:lnSpc>
              <a:spcBef>
                <a:spcPts val="700"/>
              </a:spcBef>
              <a:spcAft>
                <a:spcPts val="0"/>
              </a:spcAft>
              <a:buClr>
                <a:srgbClr val="000000"/>
              </a:buClr>
              <a:buSzPts val="2800"/>
              <a:buFont typeface="Times New Roman"/>
              <a:buNone/>
            </a:pPr>
            <a:r>
              <a:rPr lang="en" sz="2400" b="0" i="0" u="none" strike="noStrike" cap="none">
                <a:solidFill>
                  <a:srgbClr val="000000"/>
                </a:solidFill>
                <a:latin typeface="Arial"/>
                <a:ea typeface="Arial"/>
                <a:cs typeface="Arial"/>
                <a:sym typeface="Arial"/>
              </a:rPr>
              <a:t>			# vb. geld, drankbonnetjes</a:t>
            </a:r>
            <a:endParaRPr sz="2400" b="0" i="0" u="none" strike="noStrike" cap="none">
              <a:solidFill>
                <a:srgbClr val="000000"/>
              </a:solidFill>
              <a:latin typeface="Arial"/>
              <a:ea typeface="Arial"/>
              <a:cs typeface="Arial"/>
              <a:sym typeface="Arial"/>
            </a:endParaRPr>
          </a:p>
          <a:p>
            <a:pPr marL="341312" marR="0" lvl="0" indent="-339725" algn="l" rtl="0">
              <a:lnSpc>
                <a:spcPct val="90000"/>
              </a:lnSpc>
              <a:spcBef>
                <a:spcPts val="700"/>
              </a:spcBef>
              <a:spcAft>
                <a:spcPts val="0"/>
              </a:spcAft>
              <a:buClr>
                <a:srgbClr val="000000"/>
              </a:buClr>
              <a:buSzPts val="2800"/>
              <a:buFont typeface="Times New Roman"/>
              <a:buNone/>
            </a:pPr>
            <a:r>
              <a:rPr lang="en" sz="2400" b="0" i="0" u="none" strike="noStrike" cap="none">
                <a:solidFill>
                  <a:srgbClr val="000000"/>
                </a:solidFill>
                <a:latin typeface="Arial"/>
                <a:ea typeface="Arial"/>
                <a:cs typeface="Arial"/>
                <a:sym typeface="Arial"/>
              </a:rPr>
              <a:t>			# verband + bijkomend gedrag (inruilen)</a:t>
            </a:r>
            <a:endParaRPr sz="2400" b="0" i="0" u="none" strike="noStrike" cap="none">
              <a:solidFill>
                <a:srgbClr val="000000"/>
              </a:solidFill>
              <a:latin typeface="Arial"/>
              <a:ea typeface="Arial"/>
              <a:cs typeface="Arial"/>
              <a:sym typeface="Arial"/>
            </a:endParaRPr>
          </a:p>
          <a:p>
            <a:pPr marL="341312" marR="0" lvl="0" indent="-339725" algn="l" rtl="0">
              <a:lnSpc>
                <a:spcPct val="90000"/>
              </a:lnSpc>
              <a:spcBef>
                <a:spcPts val="700"/>
              </a:spcBef>
              <a:spcAft>
                <a:spcPts val="0"/>
              </a:spcAft>
              <a:buClr>
                <a:srgbClr val="000000"/>
              </a:buClr>
              <a:buSzPts val="2800"/>
              <a:buFont typeface="Times New Roman"/>
              <a:buNone/>
            </a:pPr>
            <a:r>
              <a:rPr lang="en" sz="2400" b="0" i="0" u="none" strike="noStrike" cap="none">
                <a:solidFill>
                  <a:srgbClr val="000000"/>
                </a:solidFill>
                <a:latin typeface="Arial"/>
                <a:ea typeface="Arial"/>
                <a:cs typeface="Arial"/>
                <a:sym typeface="Arial"/>
              </a:rPr>
              <a:t>			# Token economy (vb., apen)</a:t>
            </a:r>
            <a:endParaRPr sz="2400" b="0" i="0" u="none" strike="noStrike" cap="none">
              <a:solidFill>
                <a:srgbClr val="000000"/>
              </a:solidFill>
              <a:latin typeface="Arial"/>
              <a:ea typeface="Arial"/>
              <a:cs typeface="Arial"/>
              <a:sym typeface="Arial"/>
            </a:endParaRPr>
          </a:p>
          <a:p>
            <a:pPr marL="1255712" marR="0" lvl="0" indent="-339725" algn="l" rtl="0">
              <a:lnSpc>
                <a:spcPct val="90000"/>
              </a:lnSpc>
              <a:spcBef>
                <a:spcPts val="700"/>
              </a:spcBef>
              <a:spcAft>
                <a:spcPts val="0"/>
              </a:spcAft>
              <a:buClr>
                <a:srgbClr val="000000"/>
              </a:buClr>
              <a:buSzPts val="2800"/>
              <a:buFont typeface="Times New Roman"/>
              <a:buNone/>
            </a:pPr>
            <a:r>
              <a:rPr lang="en" sz="2400" b="0" i="0" u="none" strike="noStrike" cap="none">
                <a:solidFill>
                  <a:srgbClr val="000000"/>
                </a:solidFill>
                <a:latin typeface="Arial"/>
                <a:ea typeface="Arial"/>
                <a:cs typeface="Arial"/>
                <a:sym typeface="Arial"/>
              </a:rPr>
              <a:t># heel effectief want kan ingeruild worden voor Sr die op dat moment belangrijk is</a:t>
            </a:r>
            <a:endParaRPr sz="2400" b="0" i="0" u="none" strike="noStrike" cap="none">
              <a:solidFill>
                <a:srgbClr val="000000"/>
              </a:solidFill>
              <a:latin typeface="Arial"/>
              <a:ea typeface="Arial"/>
              <a:cs typeface="Arial"/>
              <a:sym typeface="Arial"/>
            </a:endParaRPr>
          </a:p>
        </p:txBody>
      </p:sp>
      <p:pic>
        <p:nvPicPr>
          <p:cNvPr id="777" name="Google Shape;777;p68"/>
          <p:cNvPicPr preferRelativeResize="0"/>
          <p:nvPr/>
        </p:nvPicPr>
        <p:blipFill rotWithShape="1">
          <a:blip r:embed="rId3">
            <a:alphaModFix/>
          </a:blip>
          <a:srcRect/>
          <a:stretch/>
        </p:blipFill>
        <p:spPr>
          <a:xfrm>
            <a:off x="5492288" y="3601060"/>
            <a:ext cx="1669900" cy="1254003"/>
          </a:xfrm>
          <a:prstGeom prst="rect">
            <a:avLst/>
          </a:prstGeom>
          <a:noFill/>
          <a:ln>
            <a:noFill/>
          </a:ln>
        </p:spPr>
      </p:pic>
      <p:pic>
        <p:nvPicPr>
          <p:cNvPr id="778" name="Google Shape;778;p68"/>
          <p:cNvPicPr preferRelativeResize="0"/>
          <p:nvPr/>
        </p:nvPicPr>
        <p:blipFill rotWithShape="1">
          <a:blip r:embed="rId4">
            <a:alphaModFix/>
          </a:blip>
          <a:srcRect/>
          <a:stretch/>
        </p:blipFill>
        <p:spPr>
          <a:xfrm>
            <a:off x="3573663" y="3600925"/>
            <a:ext cx="1669893" cy="1254275"/>
          </a:xfrm>
          <a:prstGeom prst="rect">
            <a:avLst/>
          </a:prstGeom>
          <a:noFill/>
          <a:ln>
            <a:noFill/>
          </a:ln>
        </p:spPr>
      </p:pic>
      <p:pic>
        <p:nvPicPr>
          <p:cNvPr id="779" name="Google Shape;779;p68"/>
          <p:cNvPicPr preferRelativeResize="0"/>
          <p:nvPr/>
        </p:nvPicPr>
        <p:blipFill rotWithShape="1">
          <a:blip r:embed="rId5">
            <a:alphaModFix/>
          </a:blip>
          <a:srcRect l="16011" r="29710"/>
          <a:stretch/>
        </p:blipFill>
        <p:spPr>
          <a:xfrm>
            <a:off x="1981813" y="3601050"/>
            <a:ext cx="1361225" cy="12540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pic>
        <p:nvPicPr>
          <p:cNvPr id="784" name="Google Shape;784;p69" descr="What happens when you pay two monkeys unequally? Watch what happens.&#10;An excerpt from the TED Talk: &quot;Frans de Waal: Moral behavior in animals.&quot; Watch the whole talk here: http://www.ted.com/talks/frans_de_waal_do_animals_have_morals.html" title="Two Monkeys Were Paid Unequally: Excerpt from Frans de Waal's TED Talk">
            <a:hlinkClick r:id="rId3"/>
          </p:cNvPr>
          <p:cNvPicPr preferRelativeResize="0"/>
          <p:nvPr/>
        </p:nvPicPr>
        <p:blipFill rotWithShape="1">
          <a:blip r:embed="rId4">
            <a:alphaModFix/>
          </a:blip>
          <a:srcRect/>
          <a:stretch/>
        </p:blipFill>
        <p:spPr>
          <a:xfrm>
            <a:off x="1143000" y="0"/>
            <a:ext cx="6858000" cy="51435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789" name="Google Shape;789;p70"/>
          <p:cNvSpPr/>
          <p:nvPr/>
        </p:nvSpPr>
        <p:spPr>
          <a:xfrm>
            <a:off x="220050" y="255025"/>
            <a:ext cx="8703900" cy="44754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0" name="Google Shape;790;p70"/>
          <p:cNvSpPr txBox="1"/>
          <p:nvPr/>
        </p:nvSpPr>
        <p:spPr>
          <a:xfrm>
            <a:off x="260550" y="559350"/>
            <a:ext cx="8622900" cy="14532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700"/>
              </a:spcBef>
              <a:spcAft>
                <a:spcPts val="0"/>
              </a:spcAft>
              <a:buClr>
                <a:srgbClr val="000000"/>
              </a:buClr>
              <a:buSzPts val="3000"/>
              <a:buFont typeface="Arial"/>
              <a:buNone/>
            </a:pPr>
            <a:r>
              <a:rPr lang="en" sz="3000" b="0" i="0" u="none" strike="noStrike" cap="none">
                <a:solidFill>
                  <a:srgbClr val="FF0000"/>
                </a:solidFill>
                <a:latin typeface="Arial"/>
                <a:ea typeface="Arial"/>
                <a:cs typeface="Arial"/>
                <a:sym typeface="Arial"/>
              </a:rPr>
              <a:t> Vraag: Wat was de token bekrachtiger in de vorige filmpje?</a:t>
            </a:r>
            <a:endParaRPr sz="3000" b="0" i="0" u="none" strike="noStrike" cap="none">
              <a:solidFill>
                <a:srgbClr val="FF0000"/>
              </a:solidFill>
              <a:latin typeface="Arial"/>
              <a:ea typeface="Arial"/>
              <a:cs typeface="Arial"/>
              <a:sym typeface="Arial"/>
            </a:endParaRPr>
          </a:p>
          <a:p>
            <a:pPr marL="0" marR="0" lvl="0" indent="0" algn="l" rtl="0">
              <a:lnSpc>
                <a:spcPct val="115000"/>
              </a:lnSpc>
              <a:spcBef>
                <a:spcPts val="700"/>
              </a:spcBef>
              <a:spcAft>
                <a:spcPts val="0"/>
              </a:spcAft>
              <a:buClr>
                <a:srgbClr val="000000"/>
              </a:buClr>
              <a:buSzPts val="3000"/>
              <a:buFont typeface="Arial"/>
              <a:buNone/>
            </a:pPr>
            <a:endParaRPr sz="3000" b="0" i="0" u="none" strike="noStrike" cap="none">
              <a:solidFill>
                <a:srgbClr val="FF0000"/>
              </a:solidFill>
              <a:latin typeface="Arial"/>
              <a:ea typeface="Arial"/>
              <a:cs typeface="Arial"/>
              <a:sym typeface="Arial"/>
            </a:endParaRPr>
          </a:p>
          <a:p>
            <a:pPr marL="608012" marR="0" lvl="0" indent="-608012" algn="l" rtl="0">
              <a:lnSpc>
                <a:spcPct val="100000"/>
              </a:lnSpc>
              <a:spcBef>
                <a:spcPts val="700"/>
              </a:spcBef>
              <a:spcAft>
                <a:spcPts val="0"/>
              </a:spcAft>
              <a:buClr>
                <a:srgbClr val="000000"/>
              </a:buClr>
              <a:buSzPts val="3000"/>
              <a:buFont typeface="Arial"/>
              <a:buNone/>
            </a:pPr>
            <a:endParaRPr sz="3000" b="0" i="0" u="none" strike="noStrike" cap="none">
              <a:solidFill>
                <a:srgbClr val="FF0000"/>
              </a:solidFill>
              <a:latin typeface="Arial"/>
              <a:ea typeface="Arial"/>
              <a:cs typeface="Arial"/>
              <a:sym typeface="Arial"/>
            </a:endParaRPr>
          </a:p>
        </p:txBody>
      </p:sp>
      <p:pic>
        <p:nvPicPr>
          <p:cNvPr id="791" name="Google Shape;791;p70">
            <a:hlinkClick r:id="rId3"/>
          </p:cNvPr>
          <p:cNvPicPr preferRelativeResize="0"/>
          <p:nvPr/>
        </p:nvPicPr>
        <p:blipFill rotWithShape="1">
          <a:blip r:embed="rId4">
            <a:alphaModFix/>
          </a:blip>
          <a:srcRect/>
          <a:stretch/>
        </p:blipFill>
        <p:spPr>
          <a:xfrm>
            <a:off x="0" y="4429125"/>
            <a:ext cx="9144000" cy="714375"/>
          </a:xfrm>
          <a:prstGeom prst="rect">
            <a:avLst/>
          </a:prstGeom>
          <a:noFill/>
          <a:ln>
            <a:noFill/>
          </a:ln>
        </p:spPr>
      </p:pic>
      <p:sp>
        <p:nvSpPr>
          <p:cNvPr id="792" name="Google Shape;792;p70">
            <a:hlinkClick r:id="rId5"/>
          </p:cNvPr>
          <p:cNvSpPr/>
          <p:nvPr/>
        </p:nvSpPr>
        <p:spPr>
          <a:xfrm>
            <a:off x="0" y="5207000"/>
            <a:ext cx="12600" cy="12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sp>
        <p:nvSpPr>
          <p:cNvPr id="797" name="Google Shape;797;p71"/>
          <p:cNvSpPr/>
          <p:nvPr/>
        </p:nvSpPr>
        <p:spPr>
          <a:xfrm>
            <a:off x="220050" y="255025"/>
            <a:ext cx="8703900" cy="44754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8" name="Google Shape;798;p71"/>
          <p:cNvSpPr txBox="1"/>
          <p:nvPr/>
        </p:nvSpPr>
        <p:spPr>
          <a:xfrm>
            <a:off x="260550" y="559350"/>
            <a:ext cx="8622900" cy="872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700"/>
              </a:spcBef>
              <a:spcAft>
                <a:spcPts val="0"/>
              </a:spcAft>
              <a:buClr>
                <a:srgbClr val="000000"/>
              </a:buClr>
              <a:buSzPts val="3000"/>
              <a:buFont typeface="Arial"/>
              <a:buNone/>
            </a:pPr>
            <a:r>
              <a:rPr lang="en" sz="3000" b="0" i="0" u="none" strike="noStrike" cap="none">
                <a:solidFill>
                  <a:srgbClr val="FF0000"/>
                </a:solidFill>
                <a:latin typeface="Arial"/>
                <a:ea typeface="Arial"/>
                <a:cs typeface="Arial"/>
                <a:sym typeface="Arial"/>
              </a:rPr>
              <a:t> Vraag: Welke optie is (voor meestal mensen) een typisch voorbeeld van een secundaire bekrachtiger?</a:t>
            </a:r>
            <a:endParaRPr sz="3000" b="0" i="0" u="none" strike="noStrike" cap="none">
              <a:solidFill>
                <a:srgbClr val="FF0000"/>
              </a:solidFill>
              <a:latin typeface="Arial"/>
              <a:ea typeface="Arial"/>
              <a:cs typeface="Arial"/>
              <a:sym typeface="Arial"/>
            </a:endParaRPr>
          </a:p>
          <a:p>
            <a:pPr marL="0" marR="0" lvl="0" indent="0" algn="l" rtl="0">
              <a:lnSpc>
                <a:spcPct val="115000"/>
              </a:lnSpc>
              <a:spcBef>
                <a:spcPts val="700"/>
              </a:spcBef>
              <a:spcAft>
                <a:spcPts val="0"/>
              </a:spcAft>
              <a:buClr>
                <a:srgbClr val="000000"/>
              </a:buClr>
              <a:buSzPts val="3000"/>
              <a:buFont typeface="Arial"/>
              <a:buNone/>
            </a:pPr>
            <a:endParaRPr sz="3000" b="0" i="0" u="none" strike="noStrike" cap="none">
              <a:solidFill>
                <a:srgbClr val="FF0000"/>
              </a:solidFill>
              <a:latin typeface="Arial"/>
              <a:ea typeface="Arial"/>
              <a:cs typeface="Arial"/>
              <a:sym typeface="Arial"/>
            </a:endParaRPr>
          </a:p>
          <a:p>
            <a:pPr marL="608012" marR="0" lvl="0" indent="-608012" algn="l" rtl="0">
              <a:lnSpc>
                <a:spcPct val="100000"/>
              </a:lnSpc>
              <a:spcBef>
                <a:spcPts val="700"/>
              </a:spcBef>
              <a:spcAft>
                <a:spcPts val="0"/>
              </a:spcAft>
              <a:buClr>
                <a:srgbClr val="000000"/>
              </a:buClr>
              <a:buSzPts val="3000"/>
              <a:buFont typeface="Arial"/>
              <a:buNone/>
            </a:pPr>
            <a:endParaRPr sz="3000" b="0" i="0" u="none" strike="noStrike" cap="none">
              <a:solidFill>
                <a:srgbClr val="FF0000"/>
              </a:solidFill>
              <a:latin typeface="Arial"/>
              <a:ea typeface="Arial"/>
              <a:cs typeface="Arial"/>
              <a:sym typeface="Arial"/>
            </a:endParaRPr>
          </a:p>
        </p:txBody>
      </p:sp>
      <p:pic>
        <p:nvPicPr>
          <p:cNvPr id="799" name="Google Shape;799;p71">
            <a:hlinkClick r:id="rId3"/>
          </p:cNvPr>
          <p:cNvPicPr preferRelativeResize="0"/>
          <p:nvPr/>
        </p:nvPicPr>
        <p:blipFill rotWithShape="1">
          <a:blip r:embed="rId4">
            <a:alphaModFix/>
          </a:blip>
          <a:srcRect/>
          <a:stretch/>
        </p:blipFill>
        <p:spPr>
          <a:xfrm>
            <a:off x="0" y="4429125"/>
            <a:ext cx="9144000" cy="714375"/>
          </a:xfrm>
          <a:prstGeom prst="rect">
            <a:avLst/>
          </a:prstGeom>
          <a:noFill/>
          <a:ln>
            <a:noFill/>
          </a:ln>
        </p:spPr>
      </p:pic>
      <p:sp>
        <p:nvSpPr>
          <p:cNvPr id="800" name="Google Shape;800;p71">
            <a:hlinkClick r:id="rId5"/>
          </p:cNvPr>
          <p:cNvSpPr/>
          <p:nvPr/>
        </p:nvSpPr>
        <p:spPr>
          <a:xfrm>
            <a:off x="0" y="5207000"/>
            <a:ext cx="12600" cy="12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sp>
        <p:nvSpPr>
          <p:cNvPr id="805" name="Google Shape;805;p72"/>
          <p:cNvSpPr/>
          <p:nvPr/>
        </p:nvSpPr>
        <p:spPr>
          <a:xfrm>
            <a:off x="220050" y="255025"/>
            <a:ext cx="8703900" cy="44754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6" name="Google Shape;806;p72"/>
          <p:cNvSpPr txBox="1"/>
          <p:nvPr/>
        </p:nvSpPr>
        <p:spPr>
          <a:xfrm>
            <a:off x="260550" y="559350"/>
            <a:ext cx="8622900" cy="14532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700"/>
              </a:spcBef>
              <a:spcAft>
                <a:spcPts val="0"/>
              </a:spcAft>
              <a:buNone/>
            </a:pPr>
            <a:r>
              <a:rPr lang="en" sz="3000" b="0" i="0" u="none" strike="noStrike" cap="none">
                <a:solidFill>
                  <a:srgbClr val="FF0000"/>
                </a:solidFill>
                <a:latin typeface="Arial"/>
                <a:ea typeface="Arial"/>
                <a:cs typeface="Arial"/>
                <a:sym typeface="Arial"/>
              </a:rPr>
              <a:t> Vraag: In studies rond zelf­controle wordt gebruik gemaakt van…</a:t>
            </a:r>
            <a:endParaRPr sz="3000" b="0" i="0" u="none" strike="noStrike" cap="none">
              <a:solidFill>
                <a:srgbClr val="FF0000"/>
              </a:solidFill>
              <a:latin typeface="Arial"/>
              <a:ea typeface="Arial"/>
              <a:cs typeface="Arial"/>
              <a:sym typeface="Arial"/>
            </a:endParaRPr>
          </a:p>
          <a:p>
            <a:pPr marL="608012" marR="0" lvl="0" indent="-608012" algn="l" rtl="0">
              <a:lnSpc>
                <a:spcPct val="100000"/>
              </a:lnSpc>
              <a:spcBef>
                <a:spcPts val="700"/>
              </a:spcBef>
              <a:spcAft>
                <a:spcPts val="0"/>
              </a:spcAft>
              <a:buClr>
                <a:srgbClr val="000000"/>
              </a:buClr>
              <a:buSzPts val="3000"/>
              <a:buFont typeface="Arial"/>
              <a:buNone/>
            </a:pPr>
            <a:endParaRPr sz="3000" b="0" i="0" u="none" strike="noStrike" cap="none">
              <a:solidFill>
                <a:srgbClr val="FF0000"/>
              </a:solidFill>
              <a:latin typeface="Arial"/>
              <a:ea typeface="Arial"/>
              <a:cs typeface="Arial"/>
              <a:sym typeface="Arial"/>
            </a:endParaRPr>
          </a:p>
        </p:txBody>
      </p:sp>
      <p:pic>
        <p:nvPicPr>
          <p:cNvPr id="807" name="Google Shape;807;p72">
            <a:hlinkClick r:id="rId3"/>
          </p:cNvPr>
          <p:cNvPicPr preferRelativeResize="0"/>
          <p:nvPr/>
        </p:nvPicPr>
        <p:blipFill rotWithShape="1">
          <a:blip r:embed="rId4">
            <a:alphaModFix/>
          </a:blip>
          <a:srcRect/>
          <a:stretch/>
        </p:blipFill>
        <p:spPr>
          <a:xfrm>
            <a:off x="0" y="4429125"/>
            <a:ext cx="9144000" cy="714375"/>
          </a:xfrm>
          <a:prstGeom prst="rect">
            <a:avLst/>
          </a:prstGeom>
          <a:noFill/>
          <a:ln>
            <a:noFill/>
          </a:ln>
        </p:spPr>
      </p:pic>
      <p:sp>
        <p:nvSpPr>
          <p:cNvPr id="808" name="Google Shape;808;p72">
            <a:hlinkClick r:id="rId5"/>
          </p:cNvPr>
          <p:cNvSpPr/>
          <p:nvPr/>
        </p:nvSpPr>
        <p:spPr>
          <a:xfrm>
            <a:off x="0" y="5207000"/>
            <a:ext cx="12600" cy="12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sp>
        <p:nvSpPr>
          <p:cNvPr id="815" name="Google Shape;815;p73"/>
          <p:cNvSpPr/>
          <p:nvPr/>
        </p:nvSpPr>
        <p:spPr>
          <a:xfrm>
            <a:off x="1258887" y="519113"/>
            <a:ext cx="6985000" cy="1421606"/>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w="25550" cap="flat" cmpd="sng">
            <a:solidFill>
              <a:srgbClr val="000000"/>
            </a:solidFill>
            <a:prstDash val="solid"/>
            <a:miter lim="524288"/>
            <a:headEnd type="none" w="sm" len="sm"/>
            <a:tailEnd type="none" w="sm" len="sm"/>
          </a:ln>
        </p:spPr>
        <p:txBody>
          <a:bodyPr spcFirstLastPara="1" wrap="square" lIns="90000" tIns="46800" rIns="90000" bIns="468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16" name="Google Shape;816;p73"/>
          <p:cNvSpPr/>
          <p:nvPr/>
        </p:nvSpPr>
        <p:spPr>
          <a:xfrm>
            <a:off x="1270000" y="3430190"/>
            <a:ext cx="6985000" cy="1599009"/>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w="25550" cap="flat" cmpd="sng">
            <a:solidFill>
              <a:srgbClr val="000000"/>
            </a:solidFill>
            <a:prstDash val="solid"/>
            <a:miter lim="524288"/>
            <a:headEnd type="none" w="sm" len="sm"/>
            <a:tailEnd type="none" w="sm" len="sm"/>
          </a:ln>
        </p:spPr>
        <p:txBody>
          <a:bodyPr spcFirstLastPara="1" wrap="square" lIns="90000" tIns="46800" rIns="90000" bIns="468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817" name="Google Shape;817;p73"/>
          <p:cNvPicPr preferRelativeResize="0"/>
          <p:nvPr/>
        </p:nvPicPr>
        <p:blipFill rotWithShape="1">
          <a:blip r:embed="rId3">
            <a:alphaModFix/>
          </a:blip>
          <a:srcRect/>
          <a:stretch/>
        </p:blipFill>
        <p:spPr>
          <a:xfrm>
            <a:off x="3494087" y="564356"/>
            <a:ext cx="475059" cy="561975"/>
          </a:xfrm>
          <a:prstGeom prst="rect">
            <a:avLst/>
          </a:prstGeom>
          <a:noFill/>
          <a:ln>
            <a:noFill/>
          </a:ln>
        </p:spPr>
      </p:pic>
      <p:pic>
        <p:nvPicPr>
          <p:cNvPr id="818" name="Google Shape;818;p73"/>
          <p:cNvPicPr preferRelativeResize="0"/>
          <p:nvPr/>
        </p:nvPicPr>
        <p:blipFill rotWithShape="1">
          <a:blip r:embed="rId4">
            <a:alphaModFix/>
          </a:blip>
          <a:srcRect/>
          <a:stretch/>
        </p:blipFill>
        <p:spPr>
          <a:xfrm>
            <a:off x="4733925" y="609600"/>
            <a:ext cx="603646" cy="482203"/>
          </a:xfrm>
          <a:prstGeom prst="rect">
            <a:avLst/>
          </a:prstGeom>
          <a:noFill/>
          <a:ln>
            <a:noFill/>
          </a:ln>
        </p:spPr>
      </p:pic>
      <p:pic>
        <p:nvPicPr>
          <p:cNvPr id="819" name="Google Shape;819;p73"/>
          <p:cNvPicPr preferRelativeResize="0"/>
          <p:nvPr/>
        </p:nvPicPr>
        <p:blipFill rotWithShape="1">
          <a:blip r:embed="rId5">
            <a:alphaModFix/>
          </a:blip>
          <a:srcRect/>
          <a:stretch/>
        </p:blipFill>
        <p:spPr>
          <a:xfrm>
            <a:off x="6423025" y="567928"/>
            <a:ext cx="501253" cy="433387"/>
          </a:xfrm>
          <a:prstGeom prst="rect">
            <a:avLst/>
          </a:prstGeom>
          <a:noFill/>
          <a:ln>
            <a:noFill/>
          </a:ln>
        </p:spPr>
      </p:pic>
      <p:pic>
        <p:nvPicPr>
          <p:cNvPr id="820" name="Google Shape;820;p73"/>
          <p:cNvPicPr preferRelativeResize="0"/>
          <p:nvPr/>
        </p:nvPicPr>
        <p:blipFill rotWithShape="1">
          <a:blip r:embed="rId4">
            <a:alphaModFix/>
          </a:blip>
          <a:srcRect/>
          <a:stretch/>
        </p:blipFill>
        <p:spPr>
          <a:xfrm>
            <a:off x="4732337" y="1293019"/>
            <a:ext cx="604838" cy="483394"/>
          </a:xfrm>
          <a:prstGeom prst="rect">
            <a:avLst/>
          </a:prstGeom>
          <a:noFill/>
          <a:ln>
            <a:noFill/>
          </a:ln>
        </p:spPr>
      </p:pic>
      <p:pic>
        <p:nvPicPr>
          <p:cNvPr id="821" name="Google Shape;821;p73"/>
          <p:cNvPicPr preferRelativeResize="0"/>
          <p:nvPr/>
        </p:nvPicPr>
        <p:blipFill rotWithShape="1">
          <a:blip r:embed="rId6">
            <a:alphaModFix/>
          </a:blip>
          <a:srcRect/>
          <a:stretch/>
        </p:blipFill>
        <p:spPr>
          <a:xfrm>
            <a:off x="6545262" y="1204913"/>
            <a:ext cx="409575" cy="571500"/>
          </a:xfrm>
          <a:prstGeom prst="rect">
            <a:avLst/>
          </a:prstGeom>
          <a:noFill/>
          <a:ln>
            <a:noFill/>
          </a:ln>
        </p:spPr>
      </p:pic>
      <p:pic>
        <p:nvPicPr>
          <p:cNvPr id="822" name="Google Shape;822;p73"/>
          <p:cNvPicPr preferRelativeResize="0"/>
          <p:nvPr/>
        </p:nvPicPr>
        <p:blipFill rotWithShape="1">
          <a:blip r:embed="rId7">
            <a:alphaModFix/>
          </a:blip>
          <a:srcRect/>
          <a:stretch/>
        </p:blipFill>
        <p:spPr>
          <a:xfrm>
            <a:off x="3484562" y="1293019"/>
            <a:ext cx="526256" cy="525065"/>
          </a:xfrm>
          <a:prstGeom prst="rect">
            <a:avLst/>
          </a:prstGeom>
          <a:noFill/>
          <a:ln>
            <a:noFill/>
          </a:ln>
        </p:spPr>
      </p:pic>
      <p:pic>
        <p:nvPicPr>
          <p:cNvPr id="823" name="Google Shape;823;p73"/>
          <p:cNvPicPr preferRelativeResize="0"/>
          <p:nvPr/>
        </p:nvPicPr>
        <p:blipFill rotWithShape="1">
          <a:blip r:embed="rId8">
            <a:alphaModFix/>
          </a:blip>
          <a:srcRect/>
          <a:stretch/>
        </p:blipFill>
        <p:spPr>
          <a:xfrm>
            <a:off x="6553200" y="2150269"/>
            <a:ext cx="517922" cy="447675"/>
          </a:xfrm>
          <a:prstGeom prst="rect">
            <a:avLst/>
          </a:prstGeom>
          <a:noFill/>
          <a:ln>
            <a:noFill/>
          </a:ln>
        </p:spPr>
      </p:pic>
      <p:pic>
        <p:nvPicPr>
          <p:cNvPr id="824" name="Google Shape;824;p73"/>
          <p:cNvPicPr preferRelativeResize="0"/>
          <p:nvPr/>
        </p:nvPicPr>
        <p:blipFill rotWithShape="1">
          <a:blip r:embed="rId9">
            <a:alphaModFix/>
          </a:blip>
          <a:srcRect/>
          <a:stretch/>
        </p:blipFill>
        <p:spPr>
          <a:xfrm>
            <a:off x="6553200" y="2671763"/>
            <a:ext cx="446484" cy="622696"/>
          </a:xfrm>
          <a:prstGeom prst="rect">
            <a:avLst/>
          </a:prstGeom>
          <a:noFill/>
          <a:ln>
            <a:noFill/>
          </a:ln>
        </p:spPr>
      </p:pic>
      <p:pic>
        <p:nvPicPr>
          <p:cNvPr id="825" name="Google Shape;825;p73"/>
          <p:cNvPicPr preferRelativeResize="0"/>
          <p:nvPr/>
        </p:nvPicPr>
        <p:blipFill rotWithShape="1">
          <a:blip r:embed="rId10">
            <a:alphaModFix/>
          </a:blip>
          <a:srcRect/>
          <a:stretch/>
        </p:blipFill>
        <p:spPr>
          <a:xfrm>
            <a:off x="4937125" y="2088356"/>
            <a:ext cx="516731" cy="684609"/>
          </a:xfrm>
          <a:prstGeom prst="rect">
            <a:avLst/>
          </a:prstGeom>
          <a:noFill/>
          <a:ln>
            <a:noFill/>
          </a:ln>
        </p:spPr>
      </p:pic>
      <p:pic>
        <p:nvPicPr>
          <p:cNvPr id="826" name="Google Shape;826;p73"/>
          <p:cNvPicPr preferRelativeResize="0"/>
          <p:nvPr/>
        </p:nvPicPr>
        <p:blipFill rotWithShape="1">
          <a:blip r:embed="rId11">
            <a:alphaModFix/>
          </a:blip>
          <a:srcRect/>
          <a:stretch/>
        </p:blipFill>
        <p:spPr>
          <a:xfrm>
            <a:off x="4630737" y="2871788"/>
            <a:ext cx="696515" cy="422671"/>
          </a:xfrm>
          <a:prstGeom prst="rect">
            <a:avLst/>
          </a:prstGeom>
          <a:noFill/>
          <a:ln>
            <a:noFill/>
          </a:ln>
        </p:spPr>
      </p:pic>
      <p:pic>
        <p:nvPicPr>
          <p:cNvPr id="827" name="Google Shape;827;p73"/>
          <p:cNvPicPr preferRelativeResize="0"/>
          <p:nvPr/>
        </p:nvPicPr>
        <p:blipFill rotWithShape="1">
          <a:blip r:embed="rId12">
            <a:alphaModFix/>
          </a:blip>
          <a:srcRect/>
          <a:stretch/>
        </p:blipFill>
        <p:spPr>
          <a:xfrm>
            <a:off x="3321050" y="3590925"/>
            <a:ext cx="507206" cy="601265"/>
          </a:xfrm>
          <a:prstGeom prst="rect">
            <a:avLst/>
          </a:prstGeom>
          <a:noFill/>
          <a:ln>
            <a:noFill/>
          </a:ln>
        </p:spPr>
      </p:pic>
      <p:pic>
        <p:nvPicPr>
          <p:cNvPr id="828" name="Google Shape;828;p73"/>
          <p:cNvPicPr preferRelativeResize="0"/>
          <p:nvPr/>
        </p:nvPicPr>
        <p:blipFill rotWithShape="1">
          <a:blip r:embed="rId13">
            <a:alphaModFix/>
          </a:blip>
          <a:srcRect/>
          <a:stretch/>
        </p:blipFill>
        <p:spPr>
          <a:xfrm>
            <a:off x="4932362" y="3674269"/>
            <a:ext cx="456009" cy="606028"/>
          </a:xfrm>
          <a:prstGeom prst="rect">
            <a:avLst/>
          </a:prstGeom>
          <a:noFill/>
          <a:ln>
            <a:noFill/>
          </a:ln>
        </p:spPr>
      </p:pic>
      <p:pic>
        <p:nvPicPr>
          <p:cNvPr id="829" name="Google Shape;829;p73"/>
          <p:cNvPicPr preferRelativeResize="0"/>
          <p:nvPr/>
        </p:nvPicPr>
        <p:blipFill rotWithShape="1">
          <a:blip r:embed="rId14">
            <a:alphaModFix/>
          </a:blip>
          <a:srcRect/>
          <a:stretch/>
        </p:blipFill>
        <p:spPr>
          <a:xfrm>
            <a:off x="6240462" y="3752850"/>
            <a:ext cx="721519" cy="439340"/>
          </a:xfrm>
          <a:prstGeom prst="rect">
            <a:avLst/>
          </a:prstGeom>
          <a:noFill/>
          <a:ln>
            <a:noFill/>
          </a:ln>
        </p:spPr>
      </p:pic>
      <p:pic>
        <p:nvPicPr>
          <p:cNvPr id="830" name="Google Shape;830;p73"/>
          <p:cNvPicPr preferRelativeResize="0"/>
          <p:nvPr/>
        </p:nvPicPr>
        <p:blipFill rotWithShape="1">
          <a:blip r:embed="rId15">
            <a:alphaModFix/>
          </a:blip>
          <a:srcRect/>
          <a:stretch/>
        </p:blipFill>
        <p:spPr>
          <a:xfrm>
            <a:off x="3254375" y="4324350"/>
            <a:ext cx="607219" cy="608409"/>
          </a:xfrm>
          <a:prstGeom prst="rect">
            <a:avLst/>
          </a:prstGeom>
          <a:noFill/>
          <a:ln>
            <a:noFill/>
          </a:ln>
        </p:spPr>
      </p:pic>
      <p:sp>
        <p:nvSpPr>
          <p:cNvPr id="831" name="Google Shape;831;p73"/>
          <p:cNvSpPr/>
          <p:nvPr/>
        </p:nvSpPr>
        <p:spPr>
          <a:xfrm>
            <a:off x="1270000" y="2021681"/>
            <a:ext cx="6985000" cy="1318021"/>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w="25550" cap="flat" cmpd="sng">
            <a:solidFill>
              <a:srgbClr val="000000"/>
            </a:solidFill>
            <a:prstDash val="solid"/>
            <a:miter lim="524288"/>
            <a:headEnd type="none" w="sm" len="sm"/>
            <a:tailEnd type="none" w="sm" len="sm"/>
          </a:ln>
        </p:spPr>
        <p:txBody>
          <a:bodyPr spcFirstLastPara="1" wrap="square" lIns="90000" tIns="46800" rIns="90000" bIns="468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832" name="Google Shape;832;p73"/>
          <p:cNvPicPr preferRelativeResize="0"/>
          <p:nvPr/>
        </p:nvPicPr>
        <p:blipFill rotWithShape="1">
          <a:blip r:embed="rId13">
            <a:alphaModFix/>
          </a:blip>
          <a:srcRect/>
          <a:stretch/>
        </p:blipFill>
        <p:spPr>
          <a:xfrm>
            <a:off x="4932362" y="4364831"/>
            <a:ext cx="456009" cy="604838"/>
          </a:xfrm>
          <a:prstGeom prst="rect">
            <a:avLst/>
          </a:prstGeom>
          <a:noFill/>
          <a:ln>
            <a:noFill/>
          </a:ln>
        </p:spPr>
      </p:pic>
      <p:pic>
        <p:nvPicPr>
          <p:cNvPr id="833" name="Google Shape;833;p73"/>
          <p:cNvPicPr preferRelativeResize="0"/>
          <p:nvPr/>
        </p:nvPicPr>
        <p:blipFill rotWithShape="1">
          <a:blip r:embed="rId14">
            <a:alphaModFix/>
          </a:blip>
          <a:srcRect/>
          <a:stretch/>
        </p:blipFill>
        <p:spPr>
          <a:xfrm>
            <a:off x="6280150" y="4364831"/>
            <a:ext cx="722709" cy="438150"/>
          </a:xfrm>
          <a:prstGeom prst="rect">
            <a:avLst/>
          </a:prstGeom>
          <a:noFill/>
          <a:ln>
            <a:noFill/>
          </a:ln>
        </p:spPr>
      </p:pic>
      <p:cxnSp>
        <p:nvCxnSpPr>
          <p:cNvPr id="834" name="Google Shape;834;p73"/>
          <p:cNvCxnSpPr/>
          <p:nvPr/>
        </p:nvCxnSpPr>
        <p:spPr>
          <a:xfrm>
            <a:off x="5795962" y="845344"/>
            <a:ext cx="446087" cy="1190"/>
          </a:xfrm>
          <a:prstGeom prst="straightConnector1">
            <a:avLst/>
          </a:prstGeom>
          <a:noFill/>
          <a:ln w="54000" cap="flat" cmpd="sng">
            <a:solidFill>
              <a:srgbClr val="FF0000"/>
            </a:solidFill>
            <a:prstDash val="solid"/>
            <a:miter lim="800000"/>
            <a:headEnd type="none" w="sm" len="sm"/>
            <a:tailEnd type="stealth" w="med" len="med"/>
          </a:ln>
        </p:spPr>
      </p:cxnSp>
      <p:cxnSp>
        <p:nvCxnSpPr>
          <p:cNvPr id="835" name="Google Shape;835;p73"/>
          <p:cNvCxnSpPr/>
          <p:nvPr/>
        </p:nvCxnSpPr>
        <p:spPr>
          <a:xfrm>
            <a:off x="5795962" y="1551384"/>
            <a:ext cx="446087" cy="1190"/>
          </a:xfrm>
          <a:prstGeom prst="straightConnector1">
            <a:avLst/>
          </a:prstGeom>
          <a:noFill/>
          <a:ln w="54000" cap="flat" cmpd="sng">
            <a:solidFill>
              <a:srgbClr val="FF0000"/>
            </a:solidFill>
            <a:prstDash val="solid"/>
            <a:miter lim="800000"/>
            <a:headEnd type="none" w="sm" len="sm"/>
            <a:tailEnd type="stealth" w="med" len="med"/>
          </a:ln>
        </p:spPr>
      </p:cxnSp>
      <p:cxnSp>
        <p:nvCxnSpPr>
          <p:cNvPr id="836" name="Google Shape;836;p73"/>
          <p:cNvCxnSpPr/>
          <p:nvPr/>
        </p:nvCxnSpPr>
        <p:spPr>
          <a:xfrm>
            <a:off x="5837237" y="2430065"/>
            <a:ext cx="442912" cy="1190"/>
          </a:xfrm>
          <a:prstGeom prst="straightConnector1">
            <a:avLst/>
          </a:prstGeom>
          <a:noFill/>
          <a:ln w="54000" cap="flat" cmpd="sng">
            <a:solidFill>
              <a:srgbClr val="FF0000"/>
            </a:solidFill>
            <a:prstDash val="solid"/>
            <a:miter lim="800000"/>
            <a:headEnd type="none" w="sm" len="sm"/>
            <a:tailEnd type="stealth" w="med" len="med"/>
          </a:ln>
        </p:spPr>
      </p:cxnSp>
      <p:cxnSp>
        <p:nvCxnSpPr>
          <p:cNvPr id="837" name="Google Shape;837;p73"/>
          <p:cNvCxnSpPr/>
          <p:nvPr/>
        </p:nvCxnSpPr>
        <p:spPr>
          <a:xfrm>
            <a:off x="5826125" y="3069431"/>
            <a:ext cx="444500" cy="1190"/>
          </a:xfrm>
          <a:prstGeom prst="straightConnector1">
            <a:avLst/>
          </a:prstGeom>
          <a:noFill/>
          <a:ln w="54000" cap="flat" cmpd="sng">
            <a:solidFill>
              <a:srgbClr val="FF0000"/>
            </a:solidFill>
            <a:prstDash val="solid"/>
            <a:miter lim="800000"/>
            <a:headEnd type="none" w="sm" len="sm"/>
            <a:tailEnd type="stealth" w="med" len="med"/>
          </a:ln>
        </p:spPr>
      </p:cxnSp>
      <p:sp>
        <p:nvSpPr>
          <p:cNvPr id="838" name="Google Shape;838;p73"/>
          <p:cNvSpPr/>
          <p:nvPr/>
        </p:nvSpPr>
        <p:spPr>
          <a:xfrm>
            <a:off x="684197" y="1997875"/>
            <a:ext cx="3686310" cy="1383480"/>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1425" tIns="45700" rIns="91425" bIns="45700" anchor="t" anchorCtr="0">
            <a:noAutofit/>
          </a:bodyPr>
          <a:lstStyle/>
          <a:p>
            <a:pPr marL="608012" marR="0" lvl="0" indent="-608012" algn="l" rtl="0">
              <a:lnSpc>
                <a:spcPct val="100000"/>
              </a:lnSpc>
              <a:spcBef>
                <a:spcPts val="0"/>
              </a:spcBef>
              <a:spcAft>
                <a:spcPts val="0"/>
              </a:spcAft>
              <a:buClr>
                <a:srgbClr val="000000"/>
              </a:buClr>
              <a:buSzPts val="2400"/>
              <a:buFont typeface="Times New Roman"/>
              <a:buNone/>
            </a:pPr>
            <a:r>
              <a:rPr lang="en" sz="1800" b="0" i="0" u="none" strike="noStrike" cap="none">
                <a:solidFill>
                  <a:srgbClr val="000000"/>
                </a:solidFill>
                <a:latin typeface="Arial"/>
                <a:ea typeface="Arial"/>
                <a:cs typeface="Arial"/>
                <a:sym typeface="Arial"/>
              </a:rPr>
              <a:t>		</a:t>
            </a:r>
            <a:endParaRPr sz="1800" b="0" i="0" u="none" strike="noStrike" cap="none">
              <a:solidFill>
                <a:srgbClr val="000000"/>
              </a:solidFill>
              <a:latin typeface="Arial"/>
              <a:ea typeface="Arial"/>
              <a:cs typeface="Arial"/>
              <a:sym typeface="Arial"/>
            </a:endParaRPr>
          </a:p>
          <a:p>
            <a:pPr marL="608012" marR="0" lvl="0" indent="-608012" algn="l" rtl="0">
              <a:lnSpc>
                <a:spcPct val="100000"/>
              </a:lnSpc>
              <a:spcBef>
                <a:spcPts val="700"/>
              </a:spcBef>
              <a:spcAft>
                <a:spcPts val="0"/>
              </a:spcAft>
              <a:buClr>
                <a:srgbClr val="000000"/>
              </a:buClr>
              <a:buSzPts val="2800"/>
              <a:buFont typeface="Times New Roman"/>
              <a:buNone/>
            </a:pPr>
            <a:r>
              <a:rPr lang="en" sz="1800" b="1" i="1" u="none" strike="noStrike" cap="none">
                <a:solidFill>
                  <a:srgbClr val="000000"/>
                </a:solidFill>
                <a:latin typeface="Arial"/>
                <a:ea typeface="Arial"/>
                <a:cs typeface="Arial"/>
                <a:sym typeface="Arial"/>
              </a:rPr>
              <a:t>		Faze 2</a:t>
            </a:r>
            <a:r>
              <a:rPr lang="en" sz="1800" b="0" i="0" u="none" strike="noStrike" cap="none">
                <a:solidFill>
                  <a:srgbClr val="000000"/>
                </a:solidFill>
                <a:latin typeface="Arial"/>
                <a:ea typeface="Arial"/>
                <a:cs typeface="Arial"/>
                <a:sym typeface="Arial"/>
              </a:rPr>
              <a:t>:          </a:t>
            </a:r>
            <a:r>
              <a:rPr lang="en" sz="1800" b="1" i="0" u="none" strike="noStrike" cap="none">
                <a:solidFill>
                  <a:srgbClr val="000000"/>
                </a:solidFill>
                <a:latin typeface="Arial"/>
                <a:ea typeface="Arial"/>
                <a:cs typeface="Arial"/>
                <a:sym typeface="Arial"/>
              </a:rPr>
              <a:t>Geen SDs</a:t>
            </a:r>
            <a:endParaRPr sz="1800" b="1" i="0" u="none" strike="noStrike" cap="none">
              <a:solidFill>
                <a:srgbClr val="000000"/>
              </a:solidFill>
              <a:latin typeface="Arial"/>
              <a:ea typeface="Arial"/>
              <a:cs typeface="Arial"/>
              <a:sym typeface="Arial"/>
            </a:endParaRPr>
          </a:p>
        </p:txBody>
      </p:sp>
      <p:sp>
        <p:nvSpPr>
          <p:cNvPr id="839" name="Google Shape;839;p73"/>
          <p:cNvSpPr/>
          <p:nvPr/>
        </p:nvSpPr>
        <p:spPr>
          <a:xfrm>
            <a:off x="684212" y="3651647"/>
            <a:ext cx="2303462" cy="1384697"/>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1425" tIns="45700" rIns="91425" bIns="45700" anchor="t" anchorCtr="0">
            <a:noAutofit/>
          </a:bodyPr>
          <a:lstStyle/>
          <a:p>
            <a:pPr marL="608012" marR="0" lvl="0" indent="-608012" algn="l" rtl="0">
              <a:lnSpc>
                <a:spcPct val="100000"/>
              </a:lnSpc>
              <a:spcBef>
                <a:spcPts val="0"/>
              </a:spcBef>
              <a:spcAft>
                <a:spcPts val="0"/>
              </a:spcAft>
              <a:buClr>
                <a:srgbClr val="000000"/>
              </a:buClr>
              <a:buSzPts val="2400"/>
              <a:buFont typeface="Times New Roman"/>
              <a:buNone/>
            </a:pPr>
            <a:r>
              <a:rPr lang="en" sz="1800" b="0" i="0" u="none" strike="noStrike" cap="none">
                <a:solidFill>
                  <a:srgbClr val="000000"/>
                </a:solidFill>
                <a:latin typeface="Arial"/>
                <a:ea typeface="Arial"/>
                <a:cs typeface="Arial"/>
                <a:sym typeface="Arial"/>
              </a:rPr>
              <a:t>		</a:t>
            </a:r>
            <a:endParaRPr sz="1800" b="0" i="0" u="none" strike="noStrike" cap="none">
              <a:solidFill>
                <a:srgbClr val="000000"/>
              </a:solidFill>
              <a:latin typeface="Arial"/>
              <a:ea typeface="Arial"/>
              <a:cs typeface="Arial"/>
              <a:sym typeface="Arial"/>
            </a:endParaRPr>
          </a:p>
          <a:p>
            <a:pPr marL="608012" marR="0" lvl="0" indent="-608012" algn="l" rtl="0">
              <a:lnSpc>
                <a:spcPct val="100000"/>
              </a:lnSpc>
              <a:spcBef>
                <a:spcPts val="700"/>
              </a:spcBef>
              <a:spcAft>
                <a:spcPts val="0"/>
              </a:spcAft>
              <a:buClr>
                <a:srgbClr val="000000"/>
              </a:buClr>
              <a:buSzPts val="2800"/>
              <a:buFont typeface="Times New Roman"/>
              <a:buNone/>
            </a:pPr>
            <a:r>
              <a:rPr lang="en" sz="1800" b="1" i="1" u="none" strike="noStrike" cap="none">
                <a:solidFill>
                  <a:srgbClr val="000000"/>
                </a:solidFill>
                <a:latin typeface="Arial"/>
                <a:ea typeface="Arial"/>
                <a:cs typeface="Arial"/>
                <a:sym typeface="Arial"/>
              </a:rPr>
              <a:t>		</a:t>
            </a:r>
            <a:r>
              <a:rPr lang="en" sz="1800" b="1" i="1" u="none" strike="noStrike" cap="none">
                <a:solidFill>
                  <a:srgbClr val="FF0000"/>
                </a:solidFill>
                <a:latin typeface="Arial"/>
                <a:ea typeface="Arial"/>
                <a:cs typeface="Arial"/>
                <a:sym typeface="Arial"/>
              </a:rPr>
              <a:t>Test</a:t>
            </a:r>
            <a:r>
              <a:rPr lang="en" sz="1800" b="0" i="0" u="none" strike="noStrike" cap="none">
                <a:solidFill>
                  <a:srgbClr val="000000"/>
                </a:solidFill>
                <a:latin typeface="Arial"/>
                <a:ea typeface="Arial"/>
                <a:cs typeface="Arial"/>
                <a:sym typeface="Arial"/>
              </a:rPr>
              <a:t>:</a:t>
            </a:r>
            <a:endParaRPr sz="1800" b="0" i="0" u="none" strike="noStrike" cap="none">
              <a:solidFill>
                <a:srgbClr val="000000"/>
              </a:solidFill>
              <a:latin typeface="Arial"/>
              <a:ea typeface="Arial"/>
              <a:cs typeface="Arial"/>
              <a:sym typeface="Arial"/>
            </a:endParaRPr>
          </a:p>
        </p:txBody>
      </p:sp>
      <p:sp>
        <p:nvSpPr>
          <p:cNvPr id="840" name="Google Shape;840;p73"/>
          <p:cNvSpPr txBox="1"/>
          <p:nvPr/>
        </p:nvSpPr>
        <p:spPr>
          <a:xfrm>
            <a:off x="0" y="0"/>
            <a:ext cx="6767400" cy="373800"/>
          </a:xfrm>
          <a:prstGeom prst="rect">
            <a:avLst/>
          </a:prstGeom>
          <a:noFill/>
          <a:ln>
            <a:noFill/>
          </a:ln>
        </p:spPr>
        <p:txBody>
          <a:bodyPr spcFirstLastPara="1" wrap="square" lIns="91425" tIns="91425" rIns="91425" bIns="91425" anchor="t" anchorCtr="0">
            <a:noAutofit/>
          </a:bodyPr>
          <a:lstStyle/>
          <a:p>
            <a:pPr marL="1587" marR="0" lvl="0" indent="0" algn="l" rtl="0">
              <a:lnSpc>
                <a:spcPct val="90000"/>
              </a:lnSpc>
              <a:spcBef>
                <a:spcPts val="0"/>
              </a:spcBef>
              <a:spcAft>
                <a:spcPts val="0"/>
              </a:spcAft>
              <a:buClr>
                <a:srgbClr val="000000"/>
              </a:buClr>
              <a:buSzPts val="1800"/>
              <a:buFont typeface="Arial"/>
              <a:buNone/>
            </a:pPr>
            <a:r>
              <a:rPr lang="en" sz="1800" b="1" i="0" u="none" strike="noStrike" cap="none">
                <a:solidFill>
                  <a:schemeClr val="dk1"/>
                </a:solidFill>
                <a:latin typeface="Arial"/>
                <a:ea typeface="Arial"/>
                <a:cs typeface="Arial"/>
                <a:sym typeface="Arial"/>
              </a:rPr>
              <a:t>Indirecte verbanden</a:t>
            </a:r>
            <a:r>
              <a:rPr lang="en" sz="1800" b="0" i="0" u="none" strike="noStrike" cap="none">
                <a:solidFill>
                  <a:schemeClr val="dk1"/>
                </a:solidFill>
                <a:latin typeface="Arial"/>
                <a:ea typeface="Arial"/>
                <a:cs typeface="Arial"/>
                <a:sym typeface="Arial"/>
              </a:rPr>
              <a:t> tussen Sd en R</a:t>
            </a:r>
            <a:endParaRPr sz="1400" b="0" i="0" u="none" strike="noStrike" cap="none">
              <a:solidFill>
                <a:srgbClr val="000000"/>
              </a:solidFill>
              <a:latin typeface="Arial"/>
              <a:ea typeface="Arial"/>
              <a:cs typeface="Arial"/>
              <a:sym typeface="Arial"/>
            </a:endParaRPr>
          </a:p>
        </p:txBody>
      </p:sp>
      <p:sp>
        <p:nvSpPr>
          <p:cNvPr id="841" name="Google Shape;841;p73"/>
          <p:cNvSpPr/>
          <p:nvPr/>
        </p:nvSpPr>
        <p:spPr>
          <a:xfrm>
            <a:off x="665176" y="565575"/>
            <a:ext cx="2830896" cy="1383480"/>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1425" tIns="45700" rIns="91425" bIns="45700" anchor="t" anchorCtr="0">
            <a:noAutofit/>
          </a:bodyPr>
          <a:lstStyle/>
          <a:p>
            <a:pPr marL="608012" marR="0" lvl="0" indent="-608012" algn="l" rtl="0">
              <a:lnSpc>
                <a:spcPct val="100000"/>
              </a:lnSpc>
              <a:spcBef>
                <a:spcPts val="0"/>
              </a:spcBef>
              <a:spcAft>
                <a:spcPts val="0"/>
              </a:spcAft>
              <a:buClr>
                <a:srgbClr val="000000"/>
              </a:buClr>
              <a:buSzPts val="2400"/>
              <a:buFont typeface="Times New Roman"/>
              <a:buNone/>
            </a:pPr>
            <a:r>
              <a:rPr lang="en" sz="1800" b="0" i="0" u="none" strike="noStrike" cap="none">
                <a:solidFill>
                  <a:srgbClr val="000000"/>
                </a:solidFill>
                <a:latin typeface="Arial"/>
                <a:ea typeface="Arial"/>
                <a:cs typeface="Arial"/>
                <a:sym typeface="Arial"/>
              </a:rPr>
              <a:t>		</a:t>
            </a:r>
            <a:endParaRPr sz="1800" b="0" i="0" u="none" strike="noStrike" cap="none">
              <a:solidFill>
                <a:srgbClr val="000000"/>
              </a:solidFill>
              <a:latin typeface="Arial"/>
              <a:ea typeface="Arial"/>
              <a:cs typeface="Arial"/>
              <a:sym typeface="Arial"/>
            </a:endParaRPr>
          </a:p>
          <a:p>
            <a:pPr marL="608012" marR="0" lvl="0" indent="-608012" algn="l" rtl="0">
              <a:lnSpc>
                <a:spcPct val="100000"/>
              </a:lnSpc>
              <a:spcBef>
                <a:spcPts val="700"/>
              </a:spcBef>
              <a:spcAft>
                <a:spcPts val="0"/>
              </a:spcAft>
              <a:buClr>
                <a:srgbClr val="000000"/>
              </a:buClr>
              <a:buSzPts val="2800"/>
              <a:buFont typeface="Times New Roman"/>
              <a:buNone/>
            </a:pPr>
            <a:r>
              <a:rPr lang="en" sz="1800" b="1" i="1" u="none" strike="noStrike" cap="none">
                <a:solidFill>
                  <a:srgbClr val="000000"/>
                </a:solidFill>
                <a:latin typeface="Arial"/>
                <a:ea typeface="Arial"/>
                <a:cs typeface="Arial"/>
                <a:sym typeface="Arial"/>
              </a:rPr>
              <a:t>		Faze 1</a:t>
            </a:r>
            <a:r>
              <a:rPr lang="en" sz="1800" b="0" i="0" u="none" strike="noStrike" cap="none">
                <a:solidFill>
                  <a:srgbClr val="000000"/>
                </a:solidFill>
                <a:latin typeface="Arial"/>
                <a:ea typeface="Arial"/>
                <a:cs typeface="Arial"/>
                <a:sym typeface="Arial"/>
              </a:rPr>
              <a:t>:</a:t>
            </a:r>
            <a:endParaRPr sz="1800" b="0" i="0" u="none" strike="noStrike" cap="none">
              <a:solidFill>
                <a:srgbClr val="000000"/>
              </a:solidFill>
              <a:latin typeface="Arial"/>
              <a:ea typeface="Arial"/>
              <a:cs typeface="Arial"/>
              <a:sym typeface="Arial"/>
            </a:endParaRPr>
          </a:p>
        </p:txBody>
      </p:sp>
      <p:sp>
        <p:nvSpPr>
          <p:cNvPr id="842" name="Google Shape;842;p73"/>
          <p:cNvSpPr/>
          <p:nvPr/>
        </p:nvSpPr>
        <p:spPr>
          <a:xfrm>
            <a:off x="4630725" y="3531525"/>
            <a:ext cx="823200" cy="7929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3" name="Google Shape;843;p73"/>
          <p:cNvSpPr/>
          <p:nvPr/>
        </p:nvSpPr>
        <p:spPr>
          <a:xfrm>
            <a:off x="6223050" y="4199325"/>
            <a:ext cx="823200" cy="7929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3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3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3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3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2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3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8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2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83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8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1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83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827"/>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828"/>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82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84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830"/>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832"/>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833"/>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nodeType="clickEffect">
                                  <p:stCondLst>
                                    <p:cond delay="0"/>
                                  </p:stCondLst>
                                  <p:childTnLst>
                                    <p:set>
                                      <p:cBhvr>
                                        <p:cTn id="80" dur="1" fill="hold">
                                          <p:stCondLst>
                                            <p:cond delay="1"/>
                                          </p:stCondLst>
                                        </p:cTn>
                                        <p:tgtEl>
                                          <p:spTgt spid="842"/>
                                        </p:tgtEl>
                                        <p:attrNameLst>
                                          <p:attrName>style.visibility</p:attrName>
                                        </p:attrNameLst>
                                      </p:cBhvr>
                                      <p:to>
                                        <p:strVal val="hidden"/>
                                      </p:to>
                                    </p:set>
                                  </p:childTnLst>
                                </p:cTn>
                              </p:par>
                              <p:par>
                                <p:cTn id="81" presetID="1" presetClass="entr" presetSubtype="0" fill="hold" nodeType="withEffect">
                                  <p:stCondLst>
                                    <p:cond delay="0"/>
                                  </p:stCondLst>
                                  <p:childTnLst>
                                    <p:set>
                                      <p:cBhvr>
                                        <p:cTn id="82" dur="1" fill="hold">
                                          <p:stCondLst>
                                            <p:cond delay="0"/>
                                          </p:stCondLst>
                                        </p:cTn>
                                        <p:tgtEl>
                                          <p:spTgt spid="8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grpSp>
        <p:nvGrpSpPr>
          <p:cNvPr id="150" name="Google Shape;150;p29"/>
          <p:cNvGrpSpPr/>
          <p:nvPr/>
        </p:nvGrpSpPr>
        <p:grpSpPr>
          <a:xfrm>
            <a:off x="425625" y="2132425"/>
            <a:ext cx="1630650" cy="695625"/>
            <a:chOff x="425625" y="2132425"/>
            <a:chExt cx="1630650" cy="695625"/>
          </a:xfrm>
        </p:grpSpPr>
        <p:sp>
          <p:nvSpPr>
            <p:cNvPr id="151" name="Google Shape;151;p29"/>
            <p:cNvSpPr txBox="1"/>
            <p:nvPr/>
          </p:nvSpPr>
          <p:spPr>
            <a:xfrm>
              <a:off x="425775" y="2137750"/>
              <a:ext cx="1630500" cy="6903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000"/>
                <a:buFont typeface="Arial"/>
                <a:buNone/>
              </a:pPr>
              <a:r>
                <a:rPr lang="en" sz="1000" b="1" i="0" u="none" strike="noStrike" cap="none">
                  <a:solidFill>
                    <a:schemeClr val="dk1"/>
                  </a:solidFill>
                  <a:latin typeface="Arial"/>
                  <a:ea typeface="Arial"/>
                  <a:cs typeface="Arial"/>
                  <a:sym typeface="Arial"/>
                </a:rPr>
                <a:t>Effects of Regularities in One stimulus</a:t>
              </a:r>
              <a:endParaRPr sz="1000" b="1" i="0" u="none" strike="noStrike" cap="none">
                <a:solidFill>
                  <a:schemeClr val="dk1"/>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(e.g., Habituation)</a:t>
              </a:r>
              <a:endParaRPr sz="900" b="0" i="0" u="none" strike="noStrike" cap="none">
                <a:solidFill>
                  <a:schemeClr val="dk1"/>
                </a:solidFill>
                <a:latin typeface="Arial"/>
                <a:ea typeface="Arial"/>
                <a:cs typeface="Arial"/>
                <a:sym typeface="Arial"/>
              </a:endParaRPr>
            </a:p>
          </p:txBody>
        </p:sp>
        <p:sp>
          <p:nvSpPr>
            <p:cNvPr id="152" name="Google Shape;152;p29"/>
            <p:cNvSpPr/>
            <p:nvPr/>
          </p:nvSpPr>
          <p:spPr>
            <a:xfrm>
              <a:off x="425625" y="2132425"/>
              <a:ext cx="1630500" cy="6903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153" name="Google Shape;153;p29"/>
          <p:cNvCxnSpPr/>
          <p:nvPr/>
        </p:nvCxnSpPr>
        <p:spPr>
          <a:xfrm>
            <a:off x="1244150" y="1873800"/>
            <a:ext cx="6471300" cy="30300"/>
          </a:xfrm>
          <a:prstGeom prst="straightConnector1">
            <a:avLst/>
          </a:prstGeom>
          <a:noFill/>
          <a:ln w="9525" cap="flat" cmpd="sng">
            <a:solidFill>
              <a:schemeClr val="dk2"/>
            </a:solidFill>
            <a:prstDash val="solid"/>
            <a:round/>
            <a:headEnd type="none" w="sm" len="sm"/>
            <a:tailEnd type="none" w="sm" len="sm"/>
          </a:ln>
        </p:spPr>
      </p:cxnSp>
      <p:cxnSp>
        <p:nvCxnSpPr>
          <p:cNvPr id="154" name="Google Shape;154;p29"/>
          <p:cNvCxnSpPr/>
          <p:nvPr/>
        </p:nvCxnSpPr>
        <p:spPr>
          <a:xfrm>
            <a:off x="1238925" y="1866225"/>
            <a:ext cx="3900" cy="265500"/>
          </a:xfrm>
          <a:prstGeom prst="straightConnector1">
            <a:avLst/>
          </a:prstGeom>
          <a:noFill/>
          <a:ln w="9525" cap="flat" cmpd="sng">
            <a:solidFill>
              <a:schemeClr val="dk2"/>
            </a:solidFill>
            <a:prstDash val="solid"/>
            <a:round/>
            <a:headEnd type="none" w="sm" len="sm"/>
            <a:tailEnd type="none" w="sm" len="sm"/>
          </a:ln>
        </p:spPr>
      </p:cxnSp>
      <p:grpSp>
        <p:nvGrpSpPr>
          <p:cNvPr id="155" name="Google Shape;155;p29"/>
          <p:cNvGrpSpPr/>
          <p:nvPr/>
        </p:nvGrpSpPr>
        <p:grpSpPr>
          <a:xfrm>
            <a:off x="425625" y="2822725"/>
            <a:ext cx="1630650" cy="791175"/>
            <a:chOff x="425625" y="2822725"/>
            <a:chExt cx="1630650" cy="791175"/>
          </a:xfrm>
        </p:grpSpPr>
        <p:sp>
          <p:nvSpPr>
            <p:cNvPr id="156" name="Google Shape;156;p29"/>
            <p:cNvSpPr txBox="1"/>
            <p:nvPr/>
          </p:nvSpPr>
          <p:spPr>
            <a:xfrm>
              <a:off x="425775" y="3127000"/>
              <a:ext cx="1630500" cy="4323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000"/>
                <a:buFont typeface="Arial"/>
                <a:buNone/>
              </a:pPr>
              <a:r>
                <a:rPr lang="en" sz="1000" b="0" i="0" u="none" strike="noStrike" cap="none">
                  <a:solidFill>
                    <a:schemeClr val="dk1"/>
                  </a:solidFill>
                  <a:latin typeface="Arial"/>
                  <a:ea typeface="Arial"/>
                  <a:cs typeface="Arial"/>
                  <a:sym typeface="Arial"/>
                </a:rPr>
                <a:t>Environmental Moderators</a:t>
              </a:r>
              <a:endParaRPr sz="1000" b="0" i="0" u="none" strike="noStrike" cap="none">
                <a:solidFill>
                  <a:schemeClr val="dk1"/>
                </a:solidFill>
                <a:latin typeface="Arial"/>
                <a:ea typeface="Arial"/>
                <a:cs typeface="Arial"/>
                <a:sym typeface="Arial"/>
              </a:endParaRPr>
            </a:p>
          </p:txBody>
        </p:sp>
        <p:sp>
          <p:nvSpPr>
            <p:cNvPr id="157" name="Google Shape;157;p29"/>
            <p:cNvSpPr/>
            <p:nvPr/>
          </p:nvSpPr>
          <p:spPr>
            <a:xfrm>
              <a:off x="425625" y="3127000"/>
              <a:ext cx="1630500" cy="4869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58" name="Google Shape;158;p29"/>
            <p:cNvCxnSpPr>
              <a:stCxn id="152" idx="2"/>
              <a:endCxn id="157" idx="0"/>
            </p:cNvCxnSpPr>
            <p:nvPr/>
          </p:nvCxnSpPr>
          <p:spPr>
            <a:xfrm>
              <a:off x="1240875" y="2822725"/>
              <a:ext cx="0" cy="304200"/>
            </a:xfrm>
            <a:prstGeom prst="straightConnector1">
              <a:avLst/>
            </a:prstGeom>
            <a:noFill/>
            <a:ln w="9525" cap="flat" cmpd="sng">
              <a:solidFill>
                <a:schemeClr val="dk2"/>
              </a:solidFill>
              <a:prstDash val="solid"/>
              <a:round/>
              <a:headEnd type="none" w="sm" len="sm"/>
              <a:tailEnd type="none" w="sm" len="sm"/>
            </a:ln>
          </p:spPr>
        </p:cxnSp>
      </p:grpSp>
      <p:grpSp>
        <p:nvGrpSpPr>
          <p:cNvPr id="159" name="Google Shape;159;p29"/>
          <p:cNvGrpSpPr/>
          <p:nvPr/>
        </p:nvGrpSpPr>
        <p:grpSpPr>
          <a:xfrm>
            <a:off x="2511050" y="1881325"/>
            <a:ext cx="1772700" cy="941400"/>
            <a:chOff x="2511050" y="1881325"/>
            <a:chExt cx="1772700" cy="941400"/>
          </a:xfrm>
        </p:grpSpPr>
        <p:grpSp>
          <p:nvGrpSpPr>
            <p:cNvPr id="160" name="Google Shape;160;p29"/>
            <p:cNvGrpSpPr/>
            <p:nvPr/>
          </p:nvGrpSpPr>
          <p:grpSpPr>
            <a:xfrm>
              <a:off x="2511050" y="2132425"/>
              <a:ext cx="1772700" cy="690300"/>
              <a:chOff x="2511050" y="2132425"/>
              <a:chExt cx="1772700" cy="690300"/>
            </a:xfrm>
          </p:grpSpPr>
          <p:sp>
            <p:nvSpPr>
              <p:cNvPr id="161" name="Google Shape;161;p29"/>
              <p:cNvSpPr txBox="1"/>
              <p:nvPr/>
            </p:nvSpPr>
            <p:spPr>
              <a:xfrm>
                <a:off x="2511050" y="2132425"/>
                <a:ext cx="1772700" cy="6903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000"/>
                  <a:buFont typeface="Arial"/>
                  <a:buNone/>
                </a:pPr>
                <a:r>
                  <a:rPr lang="en" sz="1000" b="1" i="0" u="none" strike="noStrike" cap="none">
                    <a:solidFill>
                      <a:schemeClr val="dk1"/>
                    </a:solidFill>
                    <a:latin typeface="Arial"/>
                    <a:ea typeface="Arial"/>
                    <a:cs typeface="Arial"/>
                    <a:sym typeface="Arial"/>
                  </a:rPr>
                  <a:t>Effects of Regularities in Two Stimuli</a:t>
                </a:r>
                <a:endParaRPr sz="1000" b="1" i="0" u="none" strike="noStrike" cap="none">
                  <a:solidFill>
                    <a:schemeClr val="dk1"/>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000"/>
                  <a:buFont typeface="Arial"/>
                  <a:buNone/>
                </a:pPr>
                <a:r>
                  <a:rPr lang="en" sz="1000" b="0" i="0" u="none" strike="noStrike" cap="none">
                    <a:solidFill>
                      <a:schemeClr val="dk1"/>
                    </a:solidFill>
                    <a:latin typeface="Arial"/>
                    <a:ea typeface="Arial"/>
                    <a:cs typeface="Arial"/>
                    <a:sym typeface="Arial"/>
                  </a:rPr>
                  <a:t>(</a:t>
                </a:r>
                <a:r>
                  <a:rPr lang="en" sz="900" b="0" i="0" u="none" strike="noStrike" cap="none">
                    <a:solidFill>
                      <a:schemeClr val="dk1"/>
                    </a:solidFill>
                    <a:latin typeface="Arial"/>
                    <a:ea typeface="Arial"/>
                    <a:cs typeface="Arial"/>
                    <a:sym typeface="Arial"/>
                  </a:rPr>
                  <a:t>e.g., Classical Conditioning)</a:t>
                </a:r>
                <a:endParaRPr sz="900" b="0" i="0" u="none" strike="noStrike" cap="none">
                  <a:solidFill>
                    <a:schemeClr val="dk1"/>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000"/>
                  <a:buFont typeface="Arial"/>
                  <a:buNone/>
                </a:pPr>
                <a:endParaRPr sz="1000" b="1" i="0" u="none" strike="noStrike" cap="none">
                  <a:solidFill>
                    <a:schemeClr val="dk1"/>
                  </a:solidFill>
                  <a:latin typeface="Arial"/>
                  <a:ea typeface="Arial"/>
                  <a:cs typeface="Arial"/>
                  <a:sym typeface="Arial"/>
                </a:endParaRPr>
              </a:p>
            </p:txBody>
          </p:sp>
          <p:sp>
            <p:nvSpPr>
              <p:cNvPr id="162" name="Google Shape;162;p29"/>
              <p:cNvSpPr/>
              <p:nvPr/>
            </p:nvSpPr>
            <p:spPr>
              <a:xfrm>
                <a:off x="2580800" y="2132425"/>
                <a:ext cx="1630500" cy="6903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163" name="Google Shape;163;p29"/>
            <p:cNvCxnSpPr>
              <a:endCxn id="162" idx="0"/>
            </p:cNvCxnSpPr>
            <p:nvPr/>
          </p:nvCxnSpPr>
          <p:spPr>
            <a:xfrm>
              <a:off x="3390950" y="1881325"/>
              <a:ext cx="5100" cy="251100"/>
            </a:xfrm>
            <a:prstGeom prst="straightConnector1">
              <a:avLst/>
            </a:prstGeom>
            <a:noFill/>
            <a:ln w="9525" cap="flat" cmpd="sng">
              <a:solidFill>
                <a:schemeClr val="dk2"/>
              </a:solidFill>
              <a:prstDash val="solid"/>
              <a:round/>
              <a:headEnd type="none" w="sm" len="sm"/>
              <a:tailEnd type="none" w="sm" len="sm"/>
            </a:ln>
          </p:spPr>
        </p:cxnSp>
      </p:grpSp>
      <p:grpSp>
        <p:nvGrpSpPr>
          <p:cNvPr id="164" name="Google Shape;164;p29"/>
          <p:cNvGrpSpPr/>
          <p:nvPr/>
        </p:nvGrpSpPr>
        <p:grpSpPr>
          <a:xfrm>
            <a:off x="2118925" y="85299"/>
            <a:ext cx="4769525" cy="1826358"/>
            <a:chOff x="2118925" y="85299"/>
            <a:chExt cx="4769525" cy="1826358"/>
          </a:xfrm>
        </p:grpSpPr>
        <p:sp>
          <p:nvSpPr>
            <p:cNvPr id="165" name="Google Shape;165;p29"/>
            <p:cNvSpPr/>
            <p:nvPr/>
          </p:nvSpPr>
          <p:spPr>
            <a:xfrm>
              <a:off x="2511051" y="561725"/>
              <a:ext cx="3926524" cy="6903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66" name="Google Shape;166;p29"/>
            <p:cNvCxnSpPr>
              <a:stCxn id="167" idx="2"/>
            </p:cNvCxnSpPr>
            <p:nvPr/>
          </p:nvCxnSpPr>
          <p:spPr>
            <a:xfrm>
              <a:off x="4503688" y="1227657"/>
              <a:ext cx="0" cy="684000"/>
            </a:xfrm>
            <a:prstGeom prst="straightConnector1">
              <a:avLst/>
            </a:prstGeom>
            <a:noFill/>
            <a:ln w="9525" cap="flat" cmpd="sng">
              <a:solidFill>
                <a:schemeClr val="dk2"/>
              </a:solidFill>
              <a:prstDash val="solid"/>
              <a:round/>
              <a:headEnd type="none" w="sm" len="sm"/>
              <a:tailEnd type="none" w="sm" len="sm"/>
            </a:ln>
          </p:spPr>
        </p:cxnSp>
        <p:sp>
          <p:nvSpPr>
            <p:cNvPr id="167" name="Google Shape;167;p29"/>
            <p:cNvSpPr txBox="1"/>
            <p:nvPr/>
          </p:nvSpPr>
          <p:spPr>
            <a:xfrm>
              <a:off x="2118925" y="485757"/>
              <a:ext cx="4769525" cy="7419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400"/>
                <a:buFont typeface="Arial"/>
                <a:buNone/>
              </a:pPr>
              <a:r>
                <a:rPr lang="en" sz="1400" b="1" i="0" u="none" strike="noStrike" cap="none">
                  <a:solidFill>
                    <a:schemeClr val="dk1"/>
                  </a:solidFill>
                  <a:latin typeface="Arial"/>
                  <a:ea typeface="Arial"/>
                  <a:cs typeface="Arial"/>
                  <a:sym typeface="Arial"/>
                </a:rPr>
                <a:t> Learning</a:t>
              </a:r>
              <a:endParaRPr sz="1400" b="1" i="0" u="none" strike="noStrike" cap="none">
                <a:solidFill>
                  <a:schemeClr val="dk1"/>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100"/>
                <a:buFont typeface="Arial"/>
                <a:buNone/>
              </a:pPr>
              <a:r>
                <a:rPr lang="en" sz="1100" b="0" i="0" u="none" strike="noStrike" cap="none">
                  <a:solidFill>
                    <a:schemeClr val="dk1"/>
                  </a:solidFill>
                  <a:latin typeface="Arial"/>
                  <a:ea typeface="Arial"/>
                  <a:cs typeface="Arial"/>
                  <a:sym typeface="Arial"/>
                </a:rPr>
                <a:t>(</a:t>
              </a:r>
              <a:r>
                <a:rPr lang="en" sz="1100" b="0" i="1" u="none" strike="noStrike" cap="none">
                  <a:solidFill>
                    <a:schemeClr val="dk1"/>
                  </a:solidFill>
                  <a:latin typeface="Arial"/>
                  <a:ea typeface="Arial"/>
                  <a:cs typeface="Arial"/>
                  <a:sym typeface="Arial"/>
                </a:rPr>
                <a:t>Change in behavior due to regularities in the environment</a:t>
              </a:r>
              <a:r>
                <a:rPr lang="en" sz="1100" b="0" i="0" u="none" strike="noStrike" cap="none">
                  <a:solidFill>
                    <a:schemeClr val="dk1"/>
                  </a:solidFill>
                  <a:latin typeface="Arial"/>
                  <a:ea typeface="Arial"/>
                  <a:cs typeface="Arial"/>
                  <a:sym typeface="Arial"/>
                </a:rPr>
                <a:t>)</a:t>
              </a:r>
              <a:endParaRPr sz="1100" b="0" i="0" u="none" strike="noStrike" cap="none">
                <a:solidFill>
                  <a:schemeClr val="dk1"/>
                </a:solidFill>
                <a:latin typeface="Arial"/>
                <a:ea typeface="Arial"/>
                <a:cs typeface="Arial"/>
                <a:sym typeface="Arial"/>
              </a:endParaRPr>
            </a:p>
          </p:txBody>
        </p:sp>
        <p:sp>
          <p:nvSpPr>
            <p:cNvPr id="168" name="Google Shape;168;p29"/>
            <p:cNvSpPr txBox="1"/>
            <p:nvPr/>
          </p:nvSpPr>
          <p:spPr>
            <a:xfrm>
              <a:off x="3044000" y="85299"/>
              <a:ext cx="2966400" cy="421825"/>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2000"/>
                <a:buFont typeface="Arial"/>
                <a:buNone/>
              </a:pPr>
              <a:r>
                <a:rPr lang="en" sz="2000" b="1" i="0" u="none" strike="noStrike" cap="none">
                  <a:solidFill>
                    <a:srgbClr val="FF0000"/>
                  </a:solidFill>
                  <a:latin typeface="Arial"/>
                  <a:ea typeface="Arial"/>
                  <a:cs typeface="Arial"/>
                  <a:sym typeface="Arial"/>
                </a:rPr>
                <a:t>Story So Far…</a:t>
              </a:r>
              <a:endParaRPr sz="2000" b="1" i="0" u="none" strike="noStrike" cap="none">
                <a:solidFill>
                  <a:srgbClr val="FF0000"/>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600"/>
                <a:buFont typeface="Arial"/>
                <a:buNone/>
              </a:pPr>
              <a:endParaRPr sz="1600" b="0" i="0" u="none" strike="noStrike" cap="none">
                <a:solidFill>
                  <a:srgbClr val="FF0000"/>
                </a:solidFill>
                <a:latin typeface="Arial"/>
                <a:ea typeface="Arial"/>
                <a:cs typeface="Arial"/>
                <a:sym typeface="Arial"/>
              </a:endParaRPr>
            </a:p>
          </p:txBody>
        </p:sp>
      </p:grpSp>
      <p:grpSp>
        <p:nvGrpSpPr>
          <p:cNvPr id="169" name="Google Shape;169;p29"/>
          <p:cNvGrpSpPr/>
          <p:nvPr/>
        </p:nvGrpSpPr>
        <p:grpSpPr>
          <a:xfrm>
            <a:off x="425625" y="3635500"/>
            <a:ext cx="1630650" cy="1410125"/>
            <a:chOff x="425625" y="3635500"/>
            <a:chExt cx="1630650" cy="1410125"/>
          </a:xfrm>
        </p:grpSpPr>
        <p:sp>
          <p:nvSpPr>
            <p:cNvPr id="170" name="Google Shape;170;p29"/>
            <p:cNvSpPr txBox="1"/>
            <p:nvPr/>
          </p:nvSpPr>
          <p:spPr>
            <a:xfrm>
              <a:off x="425775" y="3904213"/>
              <a:ext cx="1630500" cy="7713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000"/>
                <a:buFont typeface="Arial"/>
                <a:buNone/>
              </a:pPr>
              <a:r>
                <a:rPr lang="en" sz="1000" b="0" i="0" u="none" strike="noStrike" cap="none">
                  <a:solidFill>
                    <a:schemeClr val="dk1"/>
                  </a:solidFill>
                  <a:latin typeface="Arial"/>
                  <a:ea typeface="Arial"/>
                  <a:cs typeface="Arial"/>
                  <a:sym typeface="Arial"/>
                </a:rPr>
                <a:t>Mental Mediators</a:t>
              </a:r>
              <a:endParaRPr sz="1000" b="0" i="0" u="none" strike="noStrike" cap="none">
                <a:solidFill>
                  <a:schemeClr val="dk1"/>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000"/>
                <a:buFont typeface="Arial"/>
                <a:buNone/>
              </a:pPr>
              <a:endParaRPr sz="1000" b="0" i="0" u="none" strike="noStrike" cap="none">
                <a:solidFill>
                  <a:schemeClr val="dk1"/>
                </a:solidFill>
                <a:latin typeface="Arial"/>
                <a:ea typeface="Arial"/>
                <a:cs typeface="Arial"/>
                <a:sym typeface="Arial"/>
              </a:endParaRPr>
            </a:p>
          </p:txBody>
        </p:sp>
        <p:sp>
          <p:nvSpPr>
            <p:cNvPr id="171" name="Google Shape;171;p29"/>
            <p:cNvSpPr/>
            <p:nvPr/>
          </p:nvSpPr>
          <p:spPr>
            <a:xfrm>
              <a:off x="425625" y="3873700"/>
              <a:ext cx="1630500" cy="8322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rgbClr val="000000"/>
                  </a:solidFill>
                  <a:latin typeface="Arial"/>
                  <a:ea typeface="Arial"/>
                  <a:cs typeface="Arial"/>
                  <a:sym typeface="Arial"/>
                </a:rPr>
                <a:t>Sokolov, Bradley, Solomon</a:t>
              </a:r>
              <a:endParaRPr sz="1000" b="0" i="0" u="none" strike="noStrike" cap="none">
                <a:solidFill>
                  <a:srgbClr val="000000"/>
                </a:solidFill>
                <a:latin typeface="Arial"/>
                <a:ea typeface="Arial"/>
                <a:cs typeface="Arial"/>
                <a:sym typeface="Arial"/>
              </a:endParaRPr>
            </a:p>
          </p:txBody>
        </p:sp>
        <p:cxnSp>
          <p:nvCxnSpPr>
            <p:cNvPr id="172" name="Google Shape;172;p29"/>
            <p:cNvCxnSpPr/>
            <p:nvPr/>
          </p:nvCxnSpPr>
          <p:spPr>
            <a:xfrm flipH="1">
              <a:off x="1240725" y="3635500"/>
              <a:ext cx="300" cy="238200"/>
            </a:xfrm>
            <a:prstGeom prst="straightConnector1">
              <a:avLst/>
            </a:prstGeom>
            <a:noFill/>
            <a:ln w="9525" cap="flat" cmpd="sng">
              <a:solidFill>
                <a:schemeClr val="dk2"/>
              </a:solidFill>
              <a:prstDash val="solid"/>
              <a:round/>
              <a:headEnd type="none" w="sm" len="sm"/>
              <a:tailEnd type="none" w="sm" len="sm"/>
            </a:ln>
          </p:spPr>
        </p:cxnSp>
        <p:sp>
          <p:nvSpPr>
            <p:cNvPr id="173" name="Google Shape;173;p29"/>
            <p:cNvSpPr txBox="1"/>
            <p:nvPr/>
          </p:nvSpPr>
          <p:spPr>
            <a:xfrm>
              <a:off x="425750" y="4706025"/>
              <a:ext cx="1630500" cy="3396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400"/>
                <a:buFont typeface="Arial"/>
                <a:buNone/>
              </a:pPr>
              <a:r>
                <a:rPr lang="en" sz="1400" b="1" i="0" u="none" strike="noStrike" cap="none">
                  <a:solidFill>
                    <a:srgbClr val="FF0000"/>
                  </a:solidFill>
                  <a:latin typeface="Arial"/>
                  <a:ea typeface="Arial"/>
                  <a:cs typeface="Arial"/>
                  <a:sym typeface="Arial"/>
                </a:rPr>
                <a:t>Chapter 1</a:t>
              </a:r>
              <a:endParaRPr sz="1400" b="1" i="0" u="none" strike="noStrike" cap="none">
                <a:solidFill>
                  <a:srgbClr val="FF0000"/>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100"/>
                <a:buFont typeface="Arial"/>
                <a:buNone/>
              </a:pPr>
              <a:endParaRPr sz="1100" b="0" i="0" u="none" strike="noStrike" cap="none">
                <a:solidFill>
                  <a:srgbClr val="FF0000"/>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pic>
        <p:nvPicPr>
          <p:cNvPr id="850" name="Google Shape;850;p74"/>
          <p:cNvPicPr preferRelativeResize="0"/>
          <p:nvPr/>
        </p:nvPicPr>
        <p:blipFill rotWithShape="1">
          <a:blip r:embed="rId3">
            <a:alphaModFix/>
          </a:blip>
          <a:srcRect b="10819"/>
          <a:stretch/>
        </p:blipFill>
        <p:spPr>
          <a:xfrm>
            <a:off x="701675" y="239051"/>
            <a:ext cx="5924550" cy="3926549"/>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pic>
        <p:nvPicPr>
          <p:cNvPr id="857" name="Google Shape;857;p75"/>
          <p:cNvPicPr preferRelativeResize="0"/>
          <p:nvPr/>
        </p:nvPicPr>
        <p:blipFill rotWithShape="1">
          <a:blip r:embed="rId3">
            <a:alphaModFix/>
          </a:blip>
          <a:srcRect/>
          <a:stretch/>
        </p:blipFill>
        <p:spPr>
          <a:xfrm>
            <a:off x="152212" y="3810084"/>
            <a:ext cx="1512094" cy="981075"/>
          </a:xfrm>
          <a:prstGeom prst="rect">
            <a:avLst/>
          </a:prstGeom>
          <a:noFill/>
          <a:ln>
            <a:noFill/>
          </a:ln>
        </p:spPr>
      </p:pic>
      <p:pic>
        <p:nvPicPr>
          <p:cNvPr id="858" name="Google Shape;858;p75"/>
          <p:cNvPicPr preferRelativeResize="0"/>
          <p:nvPr/>
        </p:nvPicPr>
        <p:blipFill rotWithShape="1">
          <a:blip r:embed="rId4">
            <a:alphaModFix/>
          </a:blip>
          <a:srcRect/>
          <a:stretch/>
        </p:blipFill>
        <p:spPr>
          <a:xfrm>
            <a:off x="3622087" y="1757764"/>
            <a:ext cx="648890" cy="648890"/>
          </a:xfrm>
          <a:prstGeom prst="rect">
            <a:avLst/>
          </a:prstGeom>
          <a:noFill/>
          <a:ln>
            <a:noFill/>
          </a:ln>
        </p:spPr>
      </p:pic>
      <p:pic>
        <p:nvPicPr>
          <p:cNvPr id="859" name="Google Shape;859;p75"/>
          <p:cNvPicPr preferRelativeResize="0"/>
          <p:nvPr/>
        </p:nvPicPr>
        <p:blipFill rotWithShape="1">
          <a:blip r:embed="rId4">
            <a:alphaModFix/>
          </a:blip>
          <a:srcRect/>
          <a:stretch/>
        </p:blipFill>
        <p:spPr>
          <a:xfrm>
            <a:off x="3622087" y="3976181"/>
            <a:ext cx="648890" cy="648890"/>
          </a:xfrm>
          <a:prstGeom prst="rect">
            <a:avLst/>
          </a:prstGeom>
          <a:noFill/>
          <a:ln>
            <a:noFill/>
          </a:ln>
        </p:spPr>
      </p:pic>
      <p:sp>
        <p:nvSpPr>
          <p:cNvPr id="860" name="Google Shape;860;p75"/>
          <p:cNvSpPr/>
          <p:nvPr/>
        </p:nvSpPr>
        <p:spPr>
          <a:xfrm>
            <a:off x="3496662" y="1685940"/>
            <a:ext cx="899740" cy="890172"/>
          </a:xfrm>
          <a:custGeom>
            <a:avLst/>
            <a:gdLst/>
            <a:ahLst/>
            <a:cxnLst/>
            <a:rect l="l" t="t" r="r" b="b"/>
            <a:pathLst>
              <a:path w="1224136" h="1528192" extrusionOk="0">
                <a:moveTo>
                  <a:pt x="181651" y="457035"/>
                </a:moveTo>
                <a:lnTo>
                  <a:pt x="406363" y="277032"/>
                </a:lnTo>
                <a:lnTo>
                  <a:pt x="612068" y="533832"/>
                </a:lnTo>
                <a:lnTo>
                  <a:pt x="817773" y="277032"/>
                </a:lnTo>
                <a:lnTo>
                  <a:pt x="1042485" y="457035"/>
                </a:lnTo>
                <a:lnTo>
                  <a:pt x="796518" y="764096"/>
                </a:lnTo>
                <a:lnTo>
                  <a:pt x="1042485" y="1071157"/>
                </a:lnTo>
                <a:lnTo>
                  <a:pt x="817773" y="1251160"/>
                </a:lnTo>
                <a:lnTo>
                  <a:pt x="612068" y="994360"/>
                </a:lnTo>
                <a:lnTo>
                  <a:pt x="406363" y="1251160"/>
                </a:lnTo>
                <a:lnTo>
                  <a:pt x="181651" y="1071157"/>
                </a:lnTo>
                <a:lnTo>
                  <a:pt x="427618" y="764096"/>
                </a:lnTo>
                <a:lnTo>
                  <a:pt x="181651" y="457035"/>
                </a:lnTo>
                <a:close/>
              </a:path>
            </a:pathLst>
          </a:custGeom>
          <a:solidFill>
            <a:srgbClr val="FF0000"/>
          </a:solidFill>
          <a:ln w="47500" cap="flat" cmpd="sng">
            <a:solidFill>
              <a:srgbClr val="FF0000"/>
            </a:solidFill>
            <a:prstDash val="solid"/>
            <a:round/>
            <a:headEnd type="none" w="sm" len="sm"/>
            <a:tailEnd type="none" w="sm" len="sm"/>
          </a:ln>
        </p:spPr>
        <p:txBody>
          <a:bodyPr spcFirstLastPara="1" wrap="square" lIns="90000" tIns="46800" rIns="90000" bIns="468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861" name="Google Shape;861;p75"/>
          <p:cNvCxnSpPr/>
          <p:nvPr/>
        </p:nvCxnSpPr>
        <p:spPr>
          <a:xfrm flipH="1">
            <a:off x="4644925" y="943125"/>
            <a:ext cx="2700" cy="4057500"/>
          </a:xfrm>
          <a:prstGeom prst="straightConnector1">
            <a:avLst/>
          </a:prstGeom>
          <a:noFill/>
          <a:ln w="47500" cap="flat" cmpd="sng">
            <a:solidFill>
              <a:srgbClr val="000000"/>
            </a:solidFill>
            <a:prstDash val="solid"/>
            <a:miter lim="800000"/>
            <a:headEnd type="none" w="sm" len="sm"/>
            <a:tailEnd type="none" w="sm" len="sm"/>
          </a:ln>
        </p:spPr>
      </p:cxnSp>
      <p:sp>
        <p:nvSpPr>
          <p:cNvPr id="862" name="Google Shape;862;p75"/>
          <p:cNvSpPr/>
          <p:nvPr/>
        </p:nvSpPr>
        <p:spPr>
          <a:xfrm>
            <a:off x="152225" y="755225"/>
            <a:ext cx="1257660" cy="461052"/>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000000"/>
              </a:buClr>
              <a:buSzPts val="2400"/>
              <a:buFont typeface="Times New Roman"/>
              <a:buNone/>
            </a:pPr>
            <a:r>
              <a:rPr lang="en" sz="2400" b="0" i="0" u="none" strike="noStrike" cap="none">
                <a:solidFill>
                  <a:srgbClr val="000000"/>
                </a:solidFill>
                <a:latin typeface="Arial"/>
                <a:ea typeface="Arial"/>
                <a:cs typeface="Arial"/>
                <a:sym typeface="Arial"/>
              </a:rPr>
              <a:t>Faze 1</a:t>
            </a:r>
            <a:endParaRPr sz="1400" b="0" i="0" u="none" strike="noStrike" cap="none">
              <a:solidFill>
                <a:srgbClr val="000000"/>
              </a:solidFill>
              <a:latin typeface="Arial"/>
              <a:ea typeface="Arial"/>
              <a:cs typeface="Arial"/>
              <a:sym typeface="Arial"/>
            </a:endParaRPr>
          </a:p>
        </p:txBody>
      </p:sp>
      <p:sp>
        <p:nvSpPr>
          <p:cNvPr id="863" name="Google Shape;863;p75"/>
          <p:cNvSpPr/>
          <p:nvPr/>
        </p:nvSpPr>
        <p:spPr>
          <a:xfrm>
            <a:off x="4853175" y="755225"/>
            <a:ext cx="1257660" cy="461052"/>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000000"/>
              </a:buClr>
              <a:buSzPts val="2400"/>
              <a:buFont typeface="Times New Roman"/>
              <a:buNone/>
            </a:pPr>
            <a:r>
              <a:rPr lang="en" sz="2400" b="0" i="0" u="none" strike="noStrike" cap="none">
                <a:solidFill>
                  <a:srgbClr val="000000"/>
                </a:solidFill>
                <a:latin typeface="Arial"/>
                <a:ea typeface="Arial"/>
                <a:cs typeface="Arial"/>
                <a:sym typeface="Arial"/>
              </a:rPr>
              <a:t>Faze 2</a:t>
            </a:r>
            <a:endParaRPr sz="1400" b="0" i="0" u="none" strike="noStrike" cap="none">
              <a:solidFill>
                <a:srgbClr val="000000"/>
              </a:solidFill>
              <a:latin typeface="Arial"/>
              <a:ea typeface="Arial"/>
              <a:cs typeface="Arial"/>
              <a:sym typeface="Arial"/>
            </a:endParaRPr>
          </a:p>
        </p:txBody>
      </p:sp>
      <p:pic>
        <p:nvPicPr>
          <p:cNvPr id="864" name="Google Shape;864;p75" descr="Image result for labrador"/>
          <p:cNvPicPr preferRelativeResize="0"/>
          <p:nvPr/>
        </p:nvPicPr>
        <p:blipFill rotWithShape="1">
          <a:blip r:embed="rId5">
            <a:alphaModFix/>
          </a:blip>
          <a:srcRect l="18982" r="17233"/>
          <a:stretch/>
        </p:blipFill>
        <p:spPr>
          <a:xfrm>
            <a:off x="152225" y="1477388"/>
            <a:ext cx="1257650" cy="1307300"/>
          </a:xfrm>
          <a:prstGeom prst="rect">
            <a:avLst/>
          </a:prstGeom>
          <a:noFill/>
          <a:ln>
            <a:noFill/>
          </a:ln>
        </p:spPr>
      </p:pic>
      <p:sp>
        <p:nvSpPr>
          <p:cNvPr id="865" name="Google Shape;865;p75"/>
          <p:cNvSpPr/>
          <p:nvPr/>
        </p:nvSpPr>
        <p:spPr>
          <a:xfrm>
            <a:off x="250825" y="84526"/>
            <a:ext cx="8642376" cy="584874"/>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1425" tIns="45700" rIns="91425" bIns="45700" anchor="t" anchorCtr="0">
            <a:noAutofit/>
          </a:bodyPr>
          <a:lstStyle/>
          <a:p>
            <a:pPr marL="0" marR="0" lvl="0" indent="0" algn="ctr" rtl="0">
              <a:lnSpc>
                <a:spcPct val="115000"/>
              </a:lnSpc>
              <a:spcBef>
                <a:spcPts val="500"/>
              </a:spcBef>
              <a:spcAft>
                <a:spcPts val="0"/>
              </a:spcAft>
              <a:buClr>
                <a:schemeClr val="dk1"/>
              </a:buClr>
              <a:buSzPts val="1100"/>
              <a:buFont typeface="Arial"/>
              <a:buNone/>
            </a:pPr>
            <a:r>
              <a:rPr lang="en" sz="2400" b="1" i="0" u="none" strike="noStrike" cap="none">
                <a:solidFill>
                  <a:schemeClr val="dk1"/>
                </a:solidFill>
                <a:latin typeface="Arial"/>
                <a:ea typeface="Arial"/>
                <a:cs typeface="Arial"/>
                <a:sym typeface="Arial"/>
              </a:rPr>
              <a:t>Eerst geen verband dan verband</a:t>
            </a:r>
            <a:endParaRPr sz="2400" b="0" i="0" u="none" strike="noStrike" cap="none">
              <a:solidFill>
                <a:srgbClr val="000000"/>
              </a:solidFill>
              <a:latin typeface="Arial"/>
              <a:ea typeface="Arial"/>
              <a:cs typeface="Arial"/>
              <a:sym typeface="Arial"/>
            </a:endParaRPr>
          </a:p>
        </p:txBody>
      </p:sp>
      <p:pic>
        <p:nvPicPr>
          <p:cNvPr id="866" name="Google Shape;866;p75"/>
          <p:cNvPicPr preferRelativeResize="0"/>
          <p:nvPr/>
        </p:nvPicPr>
        <p:blipFill rotWithShape="1">
          <a:blip r:embed="rId6">
            <a:alphaModFix/>
          </a:blip>
          <a:srcRect/>
          <a:stretch/>
        </p:blipFill>
        <p:spPr>
          <a:xfrm>
            <a:off x="2060963" y="1838600"/>
            <a:ext cx="784575" cy="584850"/>
          </a:xfrm>
          <a:prstGeom prst="rect">
            <a:avLst/>
          </a:prstGeom>
          <a:noFill/>
          <a:ln>
            <a:noFill/>
          </a:ln>
        </p:spPr>
      </p:pic>
      <p:pic>
        <p:nvPicPr>
          <p:cNvPr id="867" name="Google Shape;867;p75"/>
          <p:cNvPicPr preferRelativeResize="0"/>
          <p:nvPr/>
        </p:nvPicPr>
        <p:blipFill rotWithShape="1">
          <a:blip r:embed="rId6">
            <a:alphaModFix/>
          </a:blip>
          <a:srcRect/>
          <a:stretch/>
        </p:blipFill>
        <p:spPr>
          <a:xfrm>
            <a:off x="2060975" y="4008188"/>
            <a:ext cx="784575" cy="584850"/>
          </a:xfrm>
          <a:prstGeom prst="rect">
            <a:avLst/>
          </a:prstGeom>
          <a:noFill/>
          <a:ln>
            <a:noFill/>
          </a:ln>
        </p:spPr>
      </p:pic>
      <p:sp>
        <p:nvSpPr>
          <p:cNvPr id="868" name="Google Shape;868;p75"/>
          <p:cNvSpPr/>
          <p:nvPr/>
        </p:nvSpPr>
        <p:spPr>
          <a:xfrm>
            <a:off x="337762" y="2759750"/>
            <a:ext cx="1140966" cy="375624"/>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000000"/>
              </a:buClr>
              <a:buSzPts val="2400"/>
              <a:buFont typeface="Times New Roman"/>
              <a:buNone/>
            </a:pPr>
            <a:r>
              <a:rPr lang="en" sz="1800" b="0" i="0" u="none" strike="noStrike" cap="none">
                <a:solidFill>
                  <a:srgbClr val="000000"/>
                </a:solidFill>
                <a:latin typeface="Arial"/>
                <a:ea typeface="Arial"/>
                <a:cs typeface="Arial"/>
                <a:sym typeface="Arial"/>
              </a:rPr>
              <a:t>Group 1</a:t>
            </a:r>
            <a:endParaRPr sz="1800" b="0" i="0" u="none" strike="noStrike" cap="none">
              <a:solidFill>
                <a:srgbClr val="000000"/>
              </a:solidFill>
              <a:latin typeface="Arial"/>
              <a:ea typeface="Arial"/>
              <a:cs typeface="Arial"/>
              <a:sym typeface="Arial"/>
            </a:endParaRPr>
          </a:p>
        </p:txBody>
      </p:sp>
      <p:sp>
        <p:nvSpPr>
          <p:cNvPr id="869" name="Google Shape;869;p75"/>
          <p:cNvSpPr/>
          <p:nvPr/>
        </p:nvSpPr>
        <p:spPr>
          <a:xfrm>
            <a:off x="337762" y="4678838"/>
            <a:ext cx="1140966" cy="375624"/>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000000"/>
              </a:buClr>
              <a:buSzPts val="2400"/>
              <a:buFont typeface="Times New Roman"/>
              <a:buNone/>
            </a:pPr>
            <a:r>
              <a:rPr lang="en" sz="1800" b="0" i="0" u="none" strike="noStrike" cap="none">
                <a:solidFill>
                  <a:srgbClr val="000000"/>
                </a:solidFill>
                <a:latin typeface="Arial"/>
                <a:ea typeface="Arial"/>
                <a:cs typeface="Arial"/>
                <a:sym typeface="Arial"/>
              </a:rPr>
              <a:t>Group 2</a:t>
            </a:r>
            <a:endParaRPr sz="1800" b="0" i="0" u="none" strike="noStrike" cap="none">
              <a:solidFill>
                <a:srgbClr val="000000"/>
              </a:solidFill>
              <a:latin typeface="Arial"/>
              <a:ea typeface="Arial"/>
              <a:cs typeface="Arial"/>
              <a:sym typeface="Arial"/>
            </a:endParaRPr>
          </a:p>
        </p:txBody>
      </p:sp>
      <p:pic>
        <p:nvPicPr>
          <p:cNvPr id="870" name="Google Shape;870;p75"/>
          <p:cNvPicPr preferRelativeResize="0"/>
          <p:nvPr/>
        </p:nvPicPr>
        <p:blipFill rotWithShape="1">
          <a:blip r:embed="rId7">
            <a:alphaModFix/>
          </a:blip>
          <a:srcRect t="13799"/>
          <a:stretch/>
        </p:blipFill>
        <p:spPr>
          <a:xfrm>
            <a:off x="4800025" y="1740425"/>
            <a:ext cx="4191575" cy="2321900"/>
          </a:xfrm>
          <a:prstGeom prst="rect">
            <a:avLst/>
          </a:prstGeom>
          <a:noFill/>
          <a:ln>
            <a:noFill/>
          </a:ln>
        </p:spPr>
      </p:pic>
      <p:sp>
        <p:nvSpPr>
          <p:cNvPr id="871" name="Google Shape;871;p75"/>
          <p:cNvSpPr/>
          <p:nvPr/>
        </p:nvSpPr>
        <p:spPr>
          <a:xfrm>
            <a:off x="178375" y="1248700"/>
            <a:ext cx="4218000" cy="1886700"/>
          </a:xfrm>
          <a:prstGeom prst="roundRect">
            <a:avLst>
              <a:gd name="adj" fmla="val 16667"/>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6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6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6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5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6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5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6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6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5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6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6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87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pic>
        <p:nvPicPr>
          <p:cNvPr id="876" name="Google Shape;876;p76" descr="Music: http://www.bensound.com" title="What is Learned Helplessness?">
            <a:hlinkClick r:id="rId3"/>
          </p:cNvPr>
          <p:cNvPicPr preferRelativeResize="0"/>
          <p:nvPr/>
        </p:nvPicPr>
        <p:blipFill rotWithShape="1">
          <a:blip r:embed="rId4">
            <a:alphaModFix/>
          </a:blip>
          <a:srcRect/>
          <a:stretch/>
        </p:blipFill>
        <p:spPr>
          <a:xfrm>
            <a:off x="1143000" y="0"/>
            <a:ext cx="6858000" cy="51435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80"/>
        <p:cNvGrpSpPr/>
        <p:nvPr/>
      </p:nvGrpSpPr>
      <p:grpSpPr>
        <a:xfrm>
          <a:off x="0" y="0"/>
          <a:ext cx="0" cy="0"/>
          <a:chOff x="0" y="0"/>
          <a:chExt cx="0" cy="0"/>
        </a:xfrm>
      </p:grpSpPr>
      <p:sp>
        <p:nvSpPr>
          <p:cNvPr id="881" name="Google Shape;881;p77"/>
          <p:cNvSpPr/>
          <p:nvPr/>
        </p:nvSpPr>
        <p:spPr>
          <a:xfrm>
            <a:off x="250838" y="1960337"/>
            <a:ext cx="8642376" cy="1222830"/>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1425" tIns="45700" rIns="91425" bIns="45700" anchor="t" anchorCtr="0">
            <a:noAutofit/>
          </a:bodyPr>
          <a:lstStyle/>
          <a:p>
            <a:pPr marL="0" marR="0" lvl="0" indent="0" algn="ctr" rtl="0">
              <a:lnSpc>
                <a:spcPct val="90000"/>
              </a:lnSpc>
              <a:spcBef>
                <a:spcPts val="700"/>
              </a:spcBef>
              <a:spcAft>
                <a:spcPts val="0"/>
              </a:spcAft>
              <a:buClr>
                <a:srgbClr val="000000"/>
              </a:buClr>
              <a:buSzPts val="2800"/>
              <a:buFont typeface="Times New Roman"/>
              <a:buNone/>
            </a:pPr>
            <a:r>
              <a:rPr lang="en" sz="3000" b="0" i="0" u="none" strike="noStrike" cap="none">
                <a:solidFill>
                  <a:srgbClr val="000000"/>
                </a:solidFill>
                <a:latin typeface="Arial"/>
                <a:ea typeface="Arial"/>
                <a:cs typeface="Arial"/>
                <a:sym typeface="Arial"/>
              </a:rPr>
              <a:t>Uitdoving</a:t>
            </a:r>
            <a:endParaRPr sz="3000" b="0" i="0" u="none" strike="noStrike" cap="none">
              <a:solidFill>
                <a:srgbClr val="000000"/>
              </a:solidFill>
              <a:latin typeface="Arial"/>
              <a:ea typeface="Arial"/>
              <a:cs typeface="Arial"/>
              <a:sym typeface="Arial"/>
            </a:endParaRPr>
          </a:p>
          <a:p>
            <a:pPr marL="0" marR="0" lvl="0" indent="0" algn="ctr" rtl="0">
              <a:lnSpc>
                <a:spcPct val="90000"/>
              </a:lnSpc>
              <a:spcBef>
                <a:spcPts val="700"/>
              </a:spcBef>
              <a:spcAft>
                <a:spcPts val="0"/>
              </a:spcAft>
              <a:buClr>
                <a:srgbClr val="000000"/>
              </a:buClr>
              <a:buSzPts val="2800"/>
              <a:buFont typeface="Times New Roman"/>
              <a:buNone/>
            </a:pPr>
            <a:r>
              <a:rPr lang="en" sz="3000" b="0" i="0" u="none" strike="noStrike" cap="none">
                <a:solidFill>
                  <a:srgbClr val="000000"/>
                </a:solidFill>
                <a:latin typeface="Arial"/>
                <a:ea typeface="Arial"/>
                <a:cs typeface="Arial"/>
                <a:sym typeface="Arial"/>
              </a:rPr>
              <a:t>Eerst verband, dan geen verband </a:t>
            </a:r>
            <a:endParaRPr sz="3000" b="0" i="0" u="none" strike="noStrike" cap="none">
              <a:solidFill>
                <a:srgbClr val="000000"/>
              </a:solidFill>
              <a:latin typeface="Arial"/>
              <a:ea typeface="Arial"/>
              <a:cs typeface="Arial"/>
              <a:sym typeface="Arial"/>
            </a:endParaRPr>
          </a:p>
        </p:txBody>
      </p:sp>
      <p:pic>
        <p:nvPicPr>
          <p:cNvPr id="882" name="Google Shape;882;p77"/>
          <p:cNvPicPr preferRelativeResize="0"/>
          <p:nvPr/>
        </p:nvPicPr>
        <p:blipFill rotWithShape="1">
          <a:blip r:embed="rId3">
            <a:alphaModFix/>
          </a:blip>
          <a:srcRect/>
          <a:stretch/>
        </p:blipFill>
        <p:spPr>
          <a:xfrm>
            <a:off x="13" y="0"/>
            <a:ext cx="9144000" cy="5143501"/>
          </a:xfrm>
          <a:prstGeom prst="rect">
            <a:avLst/>
          </a:prstGeom>
          <a:noFill/>
          <a:ln>
            <a:noFill/>
          </a:ln>
        </p:spPr>
      </p:pic>
      <p:pic>
        <p:nvPicPr>
          <p:cNvPr id="883" name="Google Shape;883;p77"/>
          <p:cNvPicPr preferRelativeResize="0"/>
          <p:nvPr/>
        </p:nvPicPr>
        <p:blipFill rotWithShape="1">
          <a:blip r:embed="rId4">
            <a:alphaModFix/>
          </a:blip>
          <a:srcRect/>
          <a:stretch/>
        </p:blipFill>
        <p:spPr>
          <a:xfrm>
            <a:off x="11" y="13"/>
            <a:ext cx="9143998" cy="5143500"/>
          </a:xfrm>
          <a:prstGeom prst="rect">
            <a:avLst/>
          </a:prstGeom>
          <a:noFill/>
          <a:ln>
            <a:noFill/>
          </a:ln>
        </p:spPr>
      </p:pic>
      <p:pic>
        <p:nvPicPr>
          <p:cNvPr id="884" name="Google Shape;884;p77"/>
          <p:cNvPicPr preferRelativeResize="0"/>
          <p:nvPr/>
        </p:nvPicPr>
        <p:blipFill rotWithShape="1">
          <a:blip r:embed="rId5">
            <a:alphaModFix/>
          </a:blip>
          <a:srcRect/>
          <a:stretch/>
        </p:blipFill>
        <p:spPr>
          <a:xfrm>
            <a:off x="0" y="0"/>
            <a:ext cx="9144000" cy="5143500"/>
          </a:xfrm>
          <a:prstGeom prst="rect">
            <a:avLst/>
          </a:prstGeom>
          <a:noFill/>
          <a:ln>
            <a:noFill/>
          </a:ln>
        </p:spPr>
      </p:pic>
      <p:pic>
        <p:nvPicPr>
          <p:cNvPr id="885" name="Google Shape;885;p77"/>
          <p:cNvPicPr preferRelativeResize="0"/>
          <p:nvPr/>
        </p:nvPicPr>
        <p:blipFill rotWithShape="1">
          <a:blip r:embed="rId6">
            <a:alphaModFix/>
          </a:blip>
          <a:srcRect/>
          <a:stretch/>
        </p:blipFill>
        <p:spPr>
          <a:xfrm>
            <a:off x="1142988" y="0"/>
            <a:ext cx="6858024" cy="5143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883"/>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88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1"/>
                                          </p:stCondLst>
                                        </p:cTn>
                                        <p:tgtEl>
                                          <p:spTgt spid="882"/>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88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85"/>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1"/>
                                          </p:stCondLst>
                                        </p:cTn>
                                        <p:tgtEl>
                                          <p:spTgt spid="88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1"/>
                                          </p:stCondLst>
                                        </p:cTn>
                                        <p:tgtEl>
                                          <p:spTgt spid="885"/>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8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sp>
        <p:nvSpPr>
          <p:cNvPr id="892" name="Google Shape;892;p78"/>
          <p:cNvSpPr/>
          <p:nvPr/>
        </p:nvSpPr>
        <p:spPr>
          <a:xfrm>
            <a:off x="-25" y="171450"/>
            <a:ext cx="9143982" cy="2130030"/>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1425" tIns="45700" rIns="91425" bIns="45700" anchor="t" anchorCtr="0">
            <a:noAutofit/>
          </a:bodyPr>
          <a:lstStyle/>
          <a:p>
            <a:pPr marL="608012" marR="0" lvl="0" indent="-608012" algn="ctr" rtl="0">
              <a:lnSpc>
                <a:spcPct val="90000"/>
              </a:lnSpc>
              <a:spcBef>
                <a:spcPts val="0"/>
              </a:spcBef>
              <a:spcAft>
                <a:spcPts val="0"/>
              </a:spcAft>
              <a:buClr>
                <a:srgbClr val="000000"/>
              </a:buClr>
              <a:buSzPts val="2800"/>
              <a:buFont typeface="Times New Roman"/>
              <a:buNone/>
            </a:pPr>
            <a:r>
              <a:rPr lang="en" sz="2400" b="1" i="0" u="none" strike="noStrike" cap="none">
                <a:solidFill>
                  <a:srgbClr val="000000"/>
                </a:solidFill>
                <a:latin typeface="Arial"/>
                <a:ea typeface="Arial"/>
                <a:cs typeface="Arial"/>
                <a:sym typeface="Arial"/>
              </a:rPr>
              <a:t>Eerst verband dan geen verband</a:t>
            </a:r>
            <a:endParaRPr sz="2400" b="1" i="0" u="none" strike="noStrike" cap="none">
              <a:solidFill>
                <a:srgbClr val="000000"/>
              </a:solidFill>
              <a:latin typeface="Arial"/>
              <a:ea typeface="Arial"/>
              <a:cs typeface="Arial"/>
              <a:sym typeface="Arial"/>
            </a:endParaRPr>
          </a:p>
          <a:p>
            <a:pPr marL="457200" marR="0" lvl="0" indent="-381000" algn="l" rtl="0">
              <a:lnSpc>
                <a:spcPct val="90000"/>
              </a:lnSpc>
              <a:spcBef>
                <a:spcPts val="700"/>
              </a:spcBef>
              <a:spcAft>
                <a:spcPts val="0"/>
              </a:spcAft>
              <a:buClr>
                <a:srgbClr val="000000"/>
              </a:buClr>
              <a:buSzPts val="2400"/>
              <a:buFont typeface="Arial"/>
              <a:buChar char="-"/>
            </a:pPr>
            <a:r>
              <a:rPr lang="en" sz="2400" b="1" i="0" u="none" strike="noStrike" cap="none">
                <a:solidFill>
                  <a:srgbClr val="000000"/>
                </a:solidFill>
                <a:latin typeface="Arial"/>
                <a:ea typeface="Arial"/>
                <a:cs typeface="Arial"/>
                <a:sym typeface="Arial"/>
              </a:rPr>
              <a:t>Acquisite</a:t>
            </a:r>
            <a:r>
              <a:rPr lang="en" sz="2400" b="0" i="0" u="none" strike="noStrike" cap="none">
                <a:solidFill>
                  <a:srgbClr val="000000"/>
                </a:solidFill>
                <a:latin typeface="Arial"/>
                <a:ea typeface="Arial"/>
                <a:cs typeface="Arial"/>
                <a:sym typeface="Arial"/>
              </a:rPr>
              <a:t>: </a:t>
            </a:r>
            <a:r>
              <a:rPr lang="en" sz="2400" b="0" i="0" u="none" strike="noStrike" cap="none">
                <a:solidFill>
                  <a:schemeClr val="dk1"/>
                </a:solidFill>
                <a:latin typeface="Arial"/>
                <a:ea typeface="Arial"/>
                <a:cs typeface="Arial"/>
                <a:sym typeface="Arial"/>
              </a:rPr>
              <a:t>Toename freq. R als R-Sr verband </a:t>
            </a:r>
            <a:endParaRPr sz="2400" b="0" i="0" u="none" strike="noStrike" cap="none">
              <a:solidFill>
                <a:srgbClr val="000000"/>
              </a:solidFill>
              <a:latin typeface="Arial"/>
              <a:ea typeface="Arial"/>
              <a:cs typeface="Arial"/>
              <a:sym typeface="Arial"/>
            </a:endParaRPr>
          </a:p>
          <a:p>
            <a:pPr marL="457200" marR="0" lvl="0" indent="-381000" algn="l" rtl="0">
              <a:lnSpc>
                <a:spcPct val="90000"/>
              </a:lnSpc>
              <a:spcBef>
                <a:spcPts val="0"/>
              </a:spcBef>
              <a:spcAft>
                <a:spcPts val="0"/>
              </a:spcAft>
              <a:buClr>
                <a:srgbClr val="000000"/>
              </a:buClr>
              <a:buSzPts val="2400"/>
              <a:buFont typeface="Arial"/>
              <a:buChar char="-"/>
            </a:pPr>
            <a:r>
              <a:rPr lang="en" sz="2400" b="1" i="0" u="none" strike="noStrike" cap="none">
                <a:solidFill>
                  <a:srgbClr val="000000"/>
                </a:solidFill>
                <a:latin typeface="Arial"/>
                <a:ea typeface="Arial"/>
                <a:cs typeface="Arial"/>
                <a:sym typeface="Arial"/>
              </a:rPr>
              <a:t>Uitdoving</a:t>
            </a:r>
            <a:r>
              <a:rPr lang="en" sz="2400" b="0" i="0" u="none" strike="noStrike" cap="none">
                <a:solidFill>
                  <a:srgbClr val="000000"/>
                </a:solidFill>
                <a:latin typeface="Arial"/>
                <a:ea typeface="Arial"/>
                <a:cs typeface="Arial"/>
                <a:sym typeface="Arial"/>
              </a:rPr>
              <a:t>: Daling freq. R als R-Sr verband weg</a:t>
            </a:r>
            <a:endParaRPr sz="2400" b="0" i="0" u="none" strike="noStrike" cap="none">
              <a:solidFill>
                <a:srgbClr val="000000"/>
              </a:solidFill>
              <a:latin typeface="Arial"/>
              <a:ea typeface="Arial"/>
              <a:cs typeface="Arial"/>
              <a:sym typeface="Arial"/>
            </a:endParaRPr>
          </a:p>
          <a:p>
            <a:pPr marL="457200" marR="0" lvl="0" indent="-381000" algn="l" rtl="0">
              <a:lnSpc>
                <a:spcPct val="90000"/>
              </a:lnSpc>
              <a:spcBef>
                <a:spcPts val="0"/>
              </a:spcBef>
              <a:spcAft>
                <a:spcPts val="0"/>
              </a:spcAft>
              <a:buClr>
                <a:srgbClr val="000000"/>
              </a:buClr>
              <a:buSzPts val="2400"/>
              <a:buFont typeface="Arial"/>
              <a:buChar char="-"/>
            </a:pPr>
            <a:r>
              <a:rPr lang="en" sz="2400" b="0" i="0" u="none" strike="noStrike" cap="none">
                <a:solidFill>
                  <a:srgbClr val="000000"/>
                </a:solidFill>
                <a:latin typeface="Arial"/>
                <a:ea typeface="Arial"/>
                <a:cs typeface="Arial"/>
                <a:sym typeface="Arial"/>
              </a:rPr>
              <a:t>Extinction burst (meer + meer variabel)</a:t>
            </a:r>
            <a:endParaRPr sz="2400" b="0" i="0" u="none" strike="noStrike" cap="none">
              <a:solidFill>
                <a:srgbClr val="000000"/>
              </a:solidFill>
              <a:latin typeface="Arial"/>
              <a:ea typeface="Arial"/>
              <a:cs typeface="Arial"/>
              <a:sym typeface="Arial"/>
            </a:endParaRPr>
          </a:p>
          <a:p>
            <a:pPr marL="608012" marR="0" lvl="0" indent="-608012" algn="l" rtl="0">
              <a:lnSpc>
                <a:spcPct val="90000"/>
              </a:lnSpc>
              <a:spcBef>
                <a:spcPts val="700"/>
              </a:spcBef>
              <a:spcAft>
                <a:spcPts val="0"/>
              </a:spcAft>
              <a:buClr>
                <a:srgbClr val="000000"/>
              </a:buClr>
              <a:buSzPts val="2800"/>
              <a:buFont typeface="Times New Roman"/>
              <a:buNone/>
            </a:pPr>
            <a:r>
              <a:rPr lang="en" sz="2400" b="0" i="0" u="none" strike="noStrike" cap="none">
                <a:solidFill>
                  <a:srgbClr val="000000"/>
                </a:solidFill>
                <a:latin typeface="Arial"/>
                <a:ea typeface="Arial"/>
                <a:cs typeface="Arial"/>
                <a:sym typeface="Arial"/>
              </a:rPr>
              <a:t>		=&gt; functioneel voor ontdekken nieuwe verbanden</a:t>
            </a:r>
            <a:endParaRPr sz="2400" b="0" i="0" u="none" strike="noStrike" cap="none">
              <a:solidFill>
                <a:srgbClr val="000000"/>
              </a:solidFill>
              <a:latin typeface="Arial"/>
              <a:ea typeface="Arial"/>
              <a:cs typeface="Arial"/>
              <a:sym typeface="Arial"/>
            </a:endParaRPr>
          </a:p>
          <a:p>
            <a:pPr marL="608012" marR="0" lvl="0" indent="-608012" algn="l" rtl="0">
              <a:lnSpc>
                <a:spcPct val="90000"/>
              </a:lnSpc>
              <a:spcBef>
                <a:spcPts val="700"/>
              </a:spcBef>
              <a:spcAft>
                <a:spcPts val="0"/>
              </a:spcAft>
              <a:buClr>
                <a:srgbClr val="000000"/>
              </a:buClr>
              <a:buSzPts val="2800"/>
              <a:buFont typeface="Times New Roman"/>
              <a:buNone/>
            </a:pPr>
            <a:r>
              <a:rPr lang="en" sz="2400" b="0" i="0" u="none" strike="noStrike" cap="none">
                <a:solidFill>
                  <a:srgbClr val="000000"/>
                </a:solidFill>
                <a:latin typeface="Arial"/>
                <a:ea typeface="Arial"/>
                <a:cs typeface="Arial"/>
                <a:sym typeface="Arial"/>
              </a:rPr>
              <a:t>		</a:t>
            </a:r>
            <a:endParaRPr sz="2400" b="0" i="0" u="none" strike="noStrike" cap="none">
              <a:solidFill>
                <a:srgbClr val="000000"/>
              </a:solidFill>
              <a:latin typeface="Arial"/>
              <a:ea typeface="Arial"/>
              <a:cs typeface="Arial"/>
              <a:sym typeface="Arial"/>
            </a:endParaRPr>
          </a:p>
        </p:txBody>
      </p:sp>
      <p:pic>
        <p:nvPicPr>
          <p:cNvPr id="893" name="Google Shape;893;p78" descr="Image result for temper tantrum supermarket"/>
          <p:cNvPicPr preferRelativeResize="0"/>
          <p:nvPr/>
        </p:nvPicPr>
        <p:blipFill rotWithShape="1">
          <a:blip r:embed="rId3">
            <a:alphaModFix/>
          </a:blip>
          <a:srcRect/>
          <a:stretch/>
        </p:blipFill>
        <p:spPr>
          <a:xfrm>
            <a:off x="395287" y="3813572"/>
            <a:ext cx="1246584" cy="1246584"/>
          </a:xfrm>
          <a:prstGeom prst="rect">
            <a:avLst/>
          </a:prstGeom>
          <a:noFill/>
          <a:ln>
            <a:noFill/>
          </a:ln>
        </p:spPr>
      </p:pic>
      <p:pic>
        <p:nvPicPr>
          <p:cNvPr id="894" name="Google Shape;894;p78" descr="Image result for temper tantrum supermarket"/>
          <p:cNvPicPr preferRelativeResize="0"/>
          <p:nvPr/>
        </p:nvPicPr>
        <p:blipFill rotWithShape="1">
          <a:blip r:embed="rId3">
            <a:alphaModFix/>
          </a:blip>
          <a:srcRect/>
          <a:stretch/>
        </p:blipFill>
        <p:spPr>
          <a:xfrm>
            <a:off x="2266950" y="3219450"/>
            <a:ext cx="1810940" cy="1810940"/>
          </a:xfrm>
          <a:prstGeom prst="rect">
            <a:avLst/>
          </a:prstGeom>
          <a:noFill/>
          <a:ln>
            <a:noFill/>
          </a:ln>
        </p:spPr>
      </p:pic>
      <p:pic>
        <p:nvPicPr>
          <p:cNvPr id="895" name="Google Shape;895;p78" descr="Image result for temper tantrum supermarket"/>
          <p:cNvPicPr preferRelativeResize="0"/>
          <p:nvPr/>
        </p:nvPicPr>
        <p:blipFill rotWithShape="1">
          <a:blip r:embed="rId3">
            <a:alphaModFix/>
          </a:blip>
          <a:srcRect/>
          <a:stretch/>
        </p:blipFill>
        <p:spPr>
          <a:xfrm>
            <a:off x="5003800" y="2787253"/>
            <a:ext cx="2243137" cy="224313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9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01"/>
        <p:cNvGrpSpPr/>
        <p:nvPr/>
      </p:nvGrpSpPr>
      <p:grpSpPr>
        <a:xfrm>
          <a:off x="0" y="0"/>
          <a:ext cx="0" cy="0"/>
          <a:chOff x="0" y="0"/>
          <a:chExt cx="0" cy="0"/>
        </a:xfrm>
      </p:grpSpPr>
      <p:cxnSp>
        <p:nvCxnSpPr>
          <p:cNvPr id="902" name="Google Shape;902;p79"/>
          <p:cNvCxnSpPr/>
          <p:nvPr/>
        </p:nvCxnSpPr>
        <p:spPr>
          <a:xfrm rot="10800000" flipH="1">
            <a:off x="900112" y="357187"/>
            <a:ext cx="1587" cy="4212431"/>
          </a:xfrm>
          <a:prstGeom prst="straightConnector1">
            <a:avLst/>
          </a:prstGeom>
          <a:noFill/>
          <a:ln w="9525" cap="flat" cmpd="sng">
            <a:solidFill>
              <a:srgbClr val="002060"/>
            </a:solidFill>
            <a:prstDash val="solid"/>
            <a:miter lim="800000"/>
            <a:headEnd type="none" w="sm" len="sm"/>
            <a:tailEnd type="stealth" w="med" len="med"/>
          </a:ln>
        </p:spPr>
      </p:cxnSp>
      <p:cxnSp>
        <p:nvCxnSpPr>
          <p:cNvPr id="903" name="Google Shape;903;p79"/>
          <p:cNvCxnSpPr/>
          <p:nvPr/>
        </p:nvCxnSpPr>
        <p:spPr>
          <a:xfrm>
            <a:off x="900112" y="4569619"/>
            <a:ext cx="7408862" cy="1190"/>
          </a:xfrm>
          <a:prstGeom prst="straightConnector1">
            <a:avLst/>
          </a:prstGeom>
          <a:noFill/>
          <a:ln w="9525" cap="flat" cmpd="sng">
            <a:solidFill>
              <a:srgbClr val="002060"/>
            </a:solidFill>
            <a:prstDash val="solid"/>
            <a:miter lim="800000"/>
            <a:headEnd type="none" w="sm" len="sm"/>
            <a:tailEnd type="stealth" w="med" len="med"/>
          </a:ln>
        </p:spPr>
      </p:cxnSp>
      <p:sp>
        <p:nvSpPr>
          <p:cNvPr id="904" name="Google Shape;904;p79"/>
          <p:cNvSpPr/>
          <p:nvPr/>
        </p:nvSpPr>
        <p:spPr>
          <a:xfrm>
            <a:off x="900112" y="639365"/>
            <a:ext cx="7278687" cy="3960019"/>
          </a:xfrm>
          <a:custGeom>
            <a:avLst/>
            <a:gdLst/>
            <a:ahLst/>
            <a:cxnLst/>
            <a:rect l="l" t="t" r="r" b="b"/>
            <a:pathLst>
              <a:path w="7278486" h="5279068" extrusionOk="0">
                <a:moveTo>
                  <a:pt x="0" y="5227882"/>
                </a:moveTo>
                <a:cubicBezTo>
                  <a:pt x="654558" y="3763318"/>
                  <a:pt x="1309116" y="2298754"/>
                  <a:pt x="1892808" y="1561138"/>
                </a:cubicBezTo>
                <a:cubicBezTo>
                  <a:pt x="2476500" y="823522"/>
                  <a:pt x="3160776" y="855526"/>
                  <a:pt x="3502152" y="802186"/>
                </a:cubicBezTo>
                <a:cubicBezTo>
                  <a:pt x="3843528" y="748846"/>
                  <a:pt x="3860292" y="1373686"/>
                  <a:pt x="3941064" y="1241098"/>
                </a:cubicBezTo>
                <a:cubicBezTo>
                  <a:pt x="4021836" y="1108510"/>
                  <a:pt x="3953256" y="-100022"/>
                  <a:pt x="3986784" y="6658"/>
                </a:cubicBezTo>
                <a:cubicBezTo>
                  <a:pt x="4020312" y="113338"/>
                  <a:pt x="4096512" y="1853746"/>
                  <a:pt x="4142232" y="1881178"/>
                </a:cubicBezTo>
                <a:cubicBezTo>
                  <a:pt x="4187952" y="1908610"/>
                  <a:pt x="4210812" y="177346"/>
                  <a:pt x="4261104" y="171250"/>
                </a:cubicBezTo>
                <a:cubicBezTo>
                  <a:pt x="4311396" y="165154"/>
                  <a:pt x="4402836" y="1776022"/>
                  <a:pt x="4443984" y="1844602"/>
                </a:cubicBezTo>
                <a:cubicBezTo>
                  <a:pt x="4485132" y="1913182"/>
                  <a:pt x="4472940" y="674170"/>
                  <a:pt x="4507992" y="582730"/>
                </a:cubicBezTo>
                <a:cubicBezTo>
                  <a:pt x="4543044" y="491290"/>
                  <a:pt x="4604004" y="1073458"/>
                  <a:pt x="4654296" y="1295962"/>
                </a:cubicBezTo>
                <a:cubicBezTo>
                  <a:pt x="4704588" y="1518466"/>
                  <a:pt x="4722876" y="1513894"/>
                  <a:pt x="4809744" y="1917754"/>
                </a:cubicBezTo>
                <a:cubicBezTo>
                  <a:pt x="4896612" y="2321614"/>
                  <a:pt x="4788408" y="3176578"/>
                  <a:pt x="5175504" y="3719122"/>
                </a:cubicBezTo>
                <a:cubicBezTo>
                  <a:pt x="5562600" y="4261666"/>
                  <a:pt x="6830568" y="4950514"/>
                  <a:pt x="7132320" y="5173018"/>
                </a:cubicBezTo>
                <a:cubicBezTo>
                  <a:pt x="7434072" y="5395522"/>
                  <a:pt x="7210044" y="5224834"/>
                  <a:pt x="6986016" y="5054146"/>
                </a:cubicBezTo>
              </a:path>
            </a:pathLst>
          </a:custGeom>
          <a:noFill/>
          <a:ln w="9525" cap="flat" cmpd="sng">
            <a:solidFill>
              <a:srgbClr val="000000"/>
            </a:solidFill>
            <a:prstDash val="solid"/>
            <a:round/>
            <a:headEnd type="none" w="sm" len="sm"/>
            <a:tailEnd type="none" w="sm" len="sm"/>
          </a:ln>
        </p:spPr>
        <p:txBody>
          <a:bodyPr spcFirstLastPara="1" wrap="square" lIns="90000" tIns="46800" rIns="90000" bIns="468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05" name="Google Shape;905;p79"/>
          <p:cNvSpPr/>
          <p:nvPr/>
        </p:nvSpPr>
        <p:spPr>
          <a:xfrm>
            <a:off x="5505450" y="1419225"/>
            <a:ext cx="2868612" cy="2468165"/>
          </a:xfrm>
          <a:custGeom>
            <a:avLst/>
            <a:gdLst/>
            <a:ahLst/>
            <a:cxnLst/>
            <a:rect l="l" t="t" r="r" b="b"/>
            <a:pathLst>
              <a:path w="2869560" h="3289943" extrusionOk="0">
                <a:moveTo>
                  <a:pt x="0" y="171"/>
                </a:moveTo>
                <a:cubicBezTo>
                  <a:pt x="526542" y="-1353"/>
                  <a:pt x="1053084" y="-2877"/>
                  <a:pt x="1499616" y="475659"/>
                </a:cubicBezTo>
                <a:cubicBezTo>
                  <a:pt x="1946148" y="954195"/>
                  <a:pt x="2453640" y="2405043"/>
                  <a:pt x="2679192" y="2871387"/>
                </a:cubicBezTo>
                <a:cubicBezTo>
                  <a:pt x="2904744" y="3337731"/>
                  <a:pt x="2878836" y="3305727"/>
                  <a:pt x="2852928" y="3273723"/>
                </a:cubicBezTo>
              </a:path>
            </a:pathLst>
          </a:custGeom>
          <a:noFill/>
          <a:ln w="9525" cap="flat" cmpd="sng">
            <a:solidFill>
              <a:srgbClr val="002060"/>
            </a:solidFill>
            <a:prstDash val="solid"/>
            <a:round/>
            <a:headEnd type="none" w="sm" len="sm"/>
            <a:tailEnd type="none" w="sm" len="sm"/>
          </a:ln>
        </p:spPr>
        <p:txBody>
          <a:bodyPr spcFirstLastPara="1" wrap="square" lIns="90000" tIns="46800" rIns="90000" bIns="468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06" name="Google Shape;906;p79"/>
          <p:cNvSpPr/>
          <p:nvPr/>
        </p:nvSpPr>
        <p:spPr>
          <a:xfrm>
            <a:off x="155575" y="411956"/>
            <a:ext cx="809625" cy="276225"/>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 sz="1800" b="0" i="0" u="none" strike="noStrike" cap="none">
                <a:solidFill>
                  <a:srgbClr val="000000"/>
                </a:solidFill>
                <a:latin typeface="Arial"/>
                <a:ea typeface="Arial"/>
                <a:cs typeface="Arial"/>
                <a:sym typeface="Arial"/>
              </a:rPr>
              <a:t>Freq R</a:t>
            </a:r>
            <a:endParaRPr sz="1800" b="0" i="0" u="none" strike="noStrike" cap="none">
              <a:solidFill>
                <a:srgbClr val="000000"/>
              </a:solidFill>
              <a:latin typeface="Arial"/>
              <a:ea typeface="Arial"/>
              <a:cs typeface="Arial"/>
              <a:sym typeface="Arial"/>
            </a:endParaRPr>
          </a:p>
        </p:txBody>
      </p:sp>
      <p:sp>
        <p:nvSpPr>
          <p:cNvPr id="907" name="Google Shape;907;p79"/>
          <p:cNvSpPr/>
          <p:nvPr/>
        </p:nvSpPr>
        <p:spPr>
          <a:xfrm>
            <a:off x="4540250" y="3999925"/>
            <a:ext cx="2868588" cy="276210"/>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 sz="1800" b="0" i="0" u="none" strike="noStrike" cap="none">
                <a:solidFill>
                  <a:srgbClr val="000000"/>
                </a:solidFill>
                <a:latin typeface="Arial"/>
                <a:ea typeface="Arial"/>
                <a:cs typeface="Arial"/>
                <a:sym typeface="Arial"/>
              </a:rPr>
              <a:t>Continue bekrachtiging</a:t>
            </a:r>
            <a:endParaRPr sz="1800" b="0" i="0" u="none" strike="noStrike" cap="none">
              <a:solidFill>
                <a:srgbClr val="000000"/>
              </a:solidFill>
              <a:latin typeface="Arial"/>
              <a:ea typeface="Arial"/>
              <a:cs typeface="Arial"/>
              <a:sym typeface="Arial"/>
            </a:endParaRPr>
          </a:p>
        </p:txBody>
      </p:sp>
      <p:sp>
        <p:nvSpPr>
          <p:cNvPr id="908" name="Google Shape;908;p79"/>
          <p:cNvSpPr/>
          <p:nvPr/>
        </p:nvSpPr>
        <p:spPr>
          <a:xfrm>
            <a:off x="6667500" y="1160900"/>
            <a:ext cx="2476494" cy="276210"/>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 sz="1800" b="0" i="0" u="none" strike="noStrike" cap="none">
                <a:solidFill>
                  <a:srgbClr val="000000"/>
                </a:solidFill>
                <a:latin typeface="Arial"/>
                <a:ea typeface="Arial"/>
                <a:cs typeface="Arial"/>
                <a:sym typeface="Arial"/>
              </a:rPr>
              <a:t>Partiële bekrachtiging</a:t>
            </a:r>
            <a:endParaRPr sz="1800" b="0" i="0" u="none" strike="noStrike" cap="none">
              <a:solidFill>
                <a:srgbClr val="000000"/>
              </a:solidFill>
              <a:latin typeface="Arial"/>
              <a:ea typeface="Arial"/>
              <a:cs typeface="Arial"/>
              <a:sym typeface="Arial"/>
            </a:endParaRPr>
          </a:p>
        </p:txBody>
      </p:sp>
      <p:sp>
        <p:nvSpPr>
          <p:cNvPr id="909" name="Google Shape;909;p79"/>
          <p:cNvSpPr/>
          <p:nvPr/>
        </p:nvSpPr>
        <p:spPr>
          <a:xfrm>
            <a:off x="4594225" y="272650"/>
            <a:ext cx="2125872" cy="276210"/>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 sz="1800" b="0" i="0" u="none" strike="noStrike" cap="none">
                <a:solidFill>
                  <a:srgbClr val="000000"/>
                </a:solidFill>
                <a:latin typeface="Arial"/>
                <a:ea typeface="Arial"/>
                <a:cs typeface="Arial"/>
                <a:sym typeface="Arial"/>
              </a:rPr>
              <a:t>Extinction Burst</a:t>
            </a:r>
            <a:endParaRPr sz="1800" b="0" i="0" u="none" strike="noStrike" cap="none">
              <a:solidFill>
                <a:srgbClr val="000000"/>
              </a:solidFill>
              <a:latin typeface="Arial"/>
              <a:ea typeface="Arial"/>
              <a:cs typeface="Arial"/>
              <a:sym typeface="Arial"/>
            </a:endParaRPr>
          </a:p>
        </p:txBody>
      </p:sp>
      <p:cxnSp>
        <p:nvCxnSpPr>
          <p:cNvPr id="910" name="Google Shape;910;p79"/>
          <p:cNvCxnSpPr/>
          <p:nvPr/>
        </p:nvCxnSpPr>
        <p:spPr>
          <a:xfrm>
            <a:off x="6804025" y="1815703"/>
            <a:ext cx="1587" cy="1890712"/>
          </a:xfrm>
          <a:prstGeom prst="straightConnector1">
            <a:avLst/>
          </a:prstGeom>
          <a:noFill/>
          <a:ln w="9525" cap="flat" cmpd="sng">
            <a:solidFill>
              <a:srgbClr val="404040"/>
            </a:solidFill>
            <a:prstDash val="solid"/>
            <a:miter lim="800000"/>
            <a:headEnd type="stealth" w="med" len="med"/>
            <a:tailEnd type="stealth" w="med" len="med"/>
          </a:ln>
        </p:spPr>
      </p:cxnSp>
      <p:sp>
        <p:nvSpPr>
          <p:cNvPr id="911" name="Google Shape;911;p79"/>
          <p:cNvSpPr/>
          <p:nvPr/>
        </p:nvSpPr>
        <p:spPr>
          <a:xfrm>
            <a:off x="6912525" y="2356250"/>
            <a:ext cx="1932066" cy="892998"/>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 sz="1400" b="0" i="0" u="none" strike="noStrike" cap="none">
                <a:solidFill>
                  <a:srgbClr val="000000"/>
                </a:solidFill>
                <a:latin typeface="Arial"/>
                <a:ea typeface="Arial"/>
                <a:cs typeface="Arial"/>
                <a:sym typeface="Arial"/>
              </a:rPr>
              <a:t>Partial Reinforcement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Times New Roman"/>
              <a:buNone/>
            </a:pPr>
            <a:r>
              <a:rPr lang="en" sz="1400" b="0" i="0" u="none" strike="noStrike" cap="none">
                <a:solidFill>
                  <a:srgbClr val="000000"/>
                </a:solidFill>
                <a:latin typeface="Arial"/>
                <a:ea typeface="Arial"/>
                <a:cs typeface="Arial"/>
                <a:sym typeface="Arial"/>
              </a:rPr>
              <a:t>Extinction Effect</a:t>
            </a:r>
            <a:endParaRPr sz="1400" b="0" i="0" u="none" strike="noStrike" cap="none">
              <a:solidFill>
                <a:srgbClr val="000000"/>
              </a:solidFill>
              <a:latin typeface="Arial"/>
              <a:ea typeface="Arial"/>
              <a:cs typeface="Arial"/>
              <a:sym typeface="Arial"/>
            </a:endParaRPr>
          </a:p>
        </p:txBody>
      </p:sp>
      <p:sp>
        <p:nvSpPr>
          <p:cNvPr id="912" name="Google Shape;912;p79"/>
          <p:cNvSpPr/>
          <p:nvPr/>
        </p:nvSpPr>
        <p:spPr>
          <a:xfrm>
            <a:off x="5089525" y="4677965"/>
            <a:ext cx="1677987" cy="345281"/>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000000"/>
              </a:buClr>
              <a:buSzPts val="2400"/>
              <a:buFont typeface="Times New Roman"/>
              <a:buNone/>
            </a:pPr>
            <a:r>
              <a:rPr lang="en" sz="1800" b="0" i="0" u="none" strike="noStrike" cap="none">
                <a:solidFill>
                  <a:srgbClr val="000000"/>
                </a:solidFill>
                <a:latin typeface="Arial"/>
                <a:ea typeface="Arial"/>
                <a:cs typeface="Arial"/>
                <a:sym typeface="Arial"/>
              </a:rPr>
              <a:t>R – Geen Sr</a:t>
            </a:r>
            <a:endParaRPr sz="1800" b="0" i="0" u="none" strike="noStrike" cap="none">
              <a:solidFill>
                <a:srgbClr val="000000"/>
              </a:solidFill>
              <a:latin typeface="Arial"/>
              <a:ea typeface="Arial"/>
              <a:cs typeface="Arial"/>
              <a:sym typeface="Arial"/>
            </a:endParaRPr>
          </a:p>
        </p:txBody>
      </p:sp>
      <p:sp>
        <p:nvSpPr>
          <p:cNvPr id="913" name="Google Shape;913;p79"/>
          <p:cNvSpPr/>
          <p:nvPr/>
        </p:nvSpPr>
        <p:spPr>
          <a:xfrm>
            <a:off x="1985962" y="4677965"/>
            <a:ext cx="958850" cy="345281"/>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000000"/>
              </a:buClr>
              <a:buSzPts val="2400"/>
              <a:buFont typeface="Times New Roman"/>
              <a:buNone/>
            </a:pPr>
            <a:r>
              <a:rPr lang="en" sz="1800" b="0" i="0" u="none" strike="noStrike" cap="none">
                <a:solidFill>
                  <a:srgbClr val="000000"/>
                </a:solidFill>
                <a:latin typeface="Arial"/>
                <a:ea typeface="Arial"/>
                <a:cs typeface="Arial"/>
                <a:sym typeface="Arial"/>
              </a:rPr>
              <a:t>R – Sr</a:t>
            </a:r>
            <a:endParaRPr sz="1800" b="0" i="0" u="none" strike="noStrike" cap="none">
              <a:solidFill>
                <a:srgbClr val="000000"/>
              </a:solidFill>
              <a:latin typeface="Arial"/>
              <a:ea typeface="Arial"/>
              <a:cs typeface="Arial"/>
              <a:sym typeface="Arial"/>
            </a:endParaRPr>
          </a:p>
        </p:txBody>
      </p:sp>
      <p:cxnSp>
        <p:nvCxnSpPr>
          <p:cNvPr id="914" name="Google Shape;914;p79"/>
          <p:cNvCxnSpPr/>
          <p:nvPr/>
        </p:nvCxnSpPr>
        <p:spPr>
          <a:xfrm>
            <a:off x="4538662" y="4444603"/>
            <a:ext cx="1587" cy="233362"/>
          </a:xfrm>
          <a:prstGeom prst="straightConnector1">
            <a:avLst/>
          </a:prstGeom>
          <a:noFill/>
          <a:ln w="9525" cap="flat" cmpd="sng">
            <a:solidFill>
              <a:srgbClr val="000000"/>
            </a:solidFill>
            <a:prstDash val="solid"/>
            <a:miter lim="800000"/>
            <a:headEnd type="none" w="sm" len="sm"/>
            <a:tailEnd type="none" w="sm" len="sm"/>
          </a:ln>
        </p:spPr>
      </p:cxnSp>
      <p:pic>
        <p:nvPicPr>
          <p:cNvPr id="915" name="Google Shape;915;p79" descr="Image result for temper tantrum supermarket"/>
          <p:cNvPicPr preferRelativeResize="0"/>
          <p:nvPr/>
        </p:nvPicPr>
        <p:blipFill rotWithShape="1">
          <a:blip r:embed="rId3">
            <a:alphaModFix/>
          </a:blip>
          <a:srcRect/>
          <a:stretch/>
        </p:blipFill>
        <p:spPr>
          <a:xfrm>
            <a:off x="87312" y="1962150"/>
            <a:ext cx="554831" cy="55602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09"/>
                                        </p:tgtEl>
                                        <p:attrNameLst>
                                          <p:attrName>style.visibility</p:attrName>
                                        </p:attrNameLst>
                                      </p:cBhvr>
                                      <p:to>
                                        <p:strVal val="visible"/>
                                      </p:to>
                                    </p:set>
                                    <p:animEffect transition="in" filter="fade">
                                      <p:cBhvr>
                                        <p:cTn id="7" dur="1000"/>
                                        <p:tgtEl>
                                          <p:spTgt spid="90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08"/>
                                        </p:tgtEl>
                                        <p:attrNameLst>
                                          <p:attrName>style.visibility</p:attrName>
                                        </p:attrNameLst>
                                      </p:cBhvr>
                                      <p:to>
                                        <p:strVal val="visible"/>
                                      </p:to>
                                    </p:set>
                                    <p:animEffect transition="in" filter="fade">
                                      <p:cBhvr>
                                        <p:cTn id="12" dur="1000"/>
                                        <p:tgtEl>
                                          <p:spTgt spid="90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07"/>
                                        </p:tgtEl>
                                        <p:attrNameLst>
                                          <p:attrName>style.visibility</p:attrName>
                                        </p:attrNameLst>
                                      </p:cBhvr>
                                      <p:to>
                                        <p:strVal val="visible"/>
                                      </p:to>
                                    </p:set>
                                    <p:animEffect transition="in" filter="fade">
                                      <p:cBhvr>
                                        <p:cTn id="17" dur="1000"/>
                                        <p:tgtEl>
                                          <p:spTgt spid="90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10"/>
                                        </p:tgtEl>
                                        <p:attrNameLst>
                                          <p:attrName>style.visibility</p:attrName>
                                        </p:attrNameLst>
                                      </p:cBhvr>
                                      <p:to>
                                        <p:strVal val="visible"/>
                                      </p:to>
                                    </p:set>
                                    <p:animEffect transition="in" filter="fade">
                                      <p:cBhvr>
                                        <p:cTn id="22" dur="1000"/>
                                        <p:tgtEl>
                                          <p:spTgt spid="910"/>
                                        </p:tgtEl>
                                      </p:cBhvr>
                                    </p:animEffect>
                                  </p:childTnLst>
                                </p:cTn>
                              </p:par>
                              <p:par>
                                <p:cTn id="23" presetID="10" presetClass="entr" presetSubtype="0" fill="hold" nodeType="withEffect">
                                  <p:stCondLst>
                                    <p:cond delay="0"/>
                                  </p:stCondLst>
                                  <p:childTnLst>
                                    <p:set>
                                      <p:cBhvr>
                                        <p:cTn id="24" dur="1" fill="hold">
                                          <p:stCondLst>
                                            <p:cond delay="0"/>
                                          </p:stCondLst>
                                        </p:cTn>
                                        <p:tgtEl>
                                          <p:spTgt spid="911"/>
                                        </p:tgtEl>
                                        <p:attrNameLst>
                                          <p:attrName>style.visibility</p:attrName>
                                        </p:attrNameLst>
                                      </p:cBhvr>
                                      <p:to>
                                        <p:strVal val="visible"/>
                                      </p:to>
                                    </p:set>
                                    <p:animEffect transition="in" filter="fade">
                                      <p:cBhvr>
                                        <p:cTn id="25" dur="1000"/>
                                        <p:tgtEl>
                                          <p:spTgt spid="9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sp>
        <p:nvSpPr>
          <p:cNvPr id="920" name="Google Shape;920;p80"/>
          <p:cNvSpPr/>
          <p:nvPr/>
        </p:nvSpPr>
        <p:spPr>
          <a:xfrm>
            <a:off x="220050" y="255025"/>
            <a:ext cx="8703900" cy="44754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1" name="Google Shape;921;p80"/>
          <p:cNvSpPr txBox="1"/>
          <p:nvPr/>
        </p:nvSpPr>
        <p:spPr>
          <a:xfrm>
            <a:off x="260550" y="559350"/>
            <a:ext cx="8622900" cy="872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700"/>
              </a:spcBef>
              <a:spcAft>
                <a:spcPts val="0"/>
              </a:spcAft>
              <a:buClr>
                <a:srgbClr val="000000"/>
              </a:buClr>
              <a:buSzPts val="3000"/>
              <a:buFont typeface="Arial"/>
              <a:buNone/>
            </a:pPr>
            <a:r>
              <a:rPr lang="en" sz="3000" b="0" i="0" u="none" strike="noStrike" cap="none">
                <a:solidFill>
                  <a:srgbClr val="FF0000"/>
                </a:solidFill>
                <a:latin typeface="Arial"/>
                <a:ea typeface="Arial"/>
                <a:cs typeface="Arial"/>
                <a:sym typeface="Arial"/>
              </a:rPr>
              <a:t> Vraag: Het functionele fenomeen van uitdoving toont aan dat:	</a:t>
            </a:r>
            <a:endParaRPr sz="3000" b="0" i="0" u="none" strike="noStrike" cap="none">
              <a:solidFill>
                <a:srgbClr val="FF0000"/>
              </a:solidFill>
              <a:latin typeface="Arial"/>
              <a:ea typeface="Arial"/>
              <a:cs typeface="Arial"/>
              <a:sym typeface="Arial"/>
            </a:endParaRPr>
          </a:p>
          <a:p>
            <a:pPr marL="0" marR="0" lvl="0" indent="0" algn="l" rtl="0">
              <a:lnSpc>
                <a:spcPct val="115000"/>
              </a:lnSpc>
              <a:spcBef>
                <a:spcPts val="700"/>
              </a:spcBef>
              <a:spcAft>
                <a:spcPts val="0"/>
              </a:spcAft>
              <a:buClr>
                <a:srgbClr val="000000"/>
              </a:buClr>
              <a:buSzPts val="3000"/>
              <a:buFont typeface="Arial"/>
              <a:buNone/>
            </a:pPr>
            <a:endParaRPr sz="3000" b="0" i="0" u="none" strike="noStrike" cap="none">
              <a:solidFill>
                <a:srgbClr val="FF0000"/>
              </a:solidFill>
              <a:latin typeface="Arial"/>
              <a:ea typeface="Arial"/>
              <a:cs typeface="Arial"/>
              <a:sym typeface="Arial"/>
            </a:endParaRPr>
          </a:p>
          <a:p>
            <a:pPr marL="608012" marR="0" lvl="0" indent="-608012" algn="l" rtl="0">
              <a:lnSpc>
                <a:spcPct val="100000"/>
              </a:lnSpc>
              <a:spcBef>
                <a:spcPts val="700"/>
              </a:spcBef>
              <a:spcAft>
                <a:spcPts val="0"/>
              </a:spcAft>
              <a:buClr>
                <a:srgbClr val="000000"/>
              </a:buClr>
              <a:buSzPts val="3000"/>
              <a:buFont typeface="Arial"/>
              <a:buNone/>
            </a:pPr>
            <a:endParaRPr sz="3000" b="0" i="0" u="none" strike="noStrike" cap="none">
              <a:solidFill>
                <a:srgbClr val="FF0000"/>
              </a:solidFill>
              <a:latin typeface="Arial"/>
              <a:ea typeface="Arial"/>
              <a:cs typeface="Arial"/>
              <a:sym typeface="Arial"/>
            </a:endParaRPr>
          </a:p>
        </p:txBody>
      </p:sp>
      <p:pic>
        <p:nvPicPr>
          <p:cNvPr id="922" name="Google Shape;922;p80">
            <a:hlinkClick r:id="rId3"/>
          </p:cNvPr>
          <p:cNvPicPr preferRelativeResize="0"/>
          <p:nvPr/>
        </p:nvPicPr>
        <p:blipFill rotWithShape="1">
          <a:blip r:embed="rId4">
            <a:alphaModFix/>
          </a:blip>
          <a:srcRect/>
          <a:stretch/>
        </p:blipFill>
        <p:spPr>
          <a:xfrm>
            <a:off x="0" y="4429125"/>
            <a:ext cx="9144000" cy="714375"/>
          </a:xfrm>
          <a:prstGeom prst="rect">
            <a:avLst/>
          </a:prstGeom>
          <a:noFill/>
          <a:ln>
            <a:noFill/>
          </a:ln>
        </p:spPr>
      </p:pic>
      <p:sp>
        <p:nvSpPr>
          <p:cNvPr id="923" name="Google Shape;923;p80">
            <a:hlinkClick r:id="rId5"/>
          </p:cNvPr>
          <p:cNvSpPr/>
          <p:nvPr/>
        </p:nvSpPr>
        <p:spPr>
          <a:xfrm>
            <a:off x="0" y="5207000"/>
            <a:ext cx="12600" cy="12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27"/>
        <p:cNvGrpSpPr/>
        <p:nvPr/>
      </p:nvGrpSpPr>
      <p:grpSpPr>
        <a:xfrm>
          <a:off x="0" y="0"/>
          <a:ext cx="0" cy="0"/>
          <a:chOff x="0" y="0"/>
          <a:chExt cx="0" cy="0"/>
        </a:xfrm>
      </p:grpSpPr>
      <p:pic>
        <p:nvPicPr>
          <p:cNvPr id="928" name="Google Shape;928;p81"/>
          <p:cNvPicPr preferRelativeResize="0"/>
          <p:nvPr/>
        </p:nvPicPr>
        <p:blipFill>
          <a:blip r:embed="rId3">
            <a:alphaModFix/>
          </a:blip>
          <a:stretch>
            <a:fillRect/>
          </a:stretch>
        </p:blipFill>
        <p:spPr>
          <a:xfrm>
            <a:off x="2437625" y="152400"/>
            <a:ext cx="4838700" cy="48387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34"/>
        <p:cNvGrpSpPr/>
        <p:nvPr/>
      </p:nvGrpSpPr>
      <p:grpSpPr>
        <a:xfrm>
          <a:off x="0" y="0"/>
          <a:ext cx="0" cy="0"/>
          <a:chOff x="0" y="0"/>
          <a:chExt cx="0" cy="0"/>
        </a:xfrm>
      </p:grpSpPr>
      <p:sp>
        <p:nvSpPr>
          <p:cNvPr id="935" name="Google Shape;935;p82"/>
          <p:cNvSpPr/>
          <p:nvPr/>
        </p:nvSpPr>
        <p:spPr>
          <a:xfrm>
            <a:off x="685800" y="250031"/>
            <a:ext cx="7772400" cy="4321969"/>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1425" tIns="45700" rIns="91425" bIns="45700" anchor="t" anchorCtr="0">
            <a:noAutofit/>
          </a:bodyPr>
          <a:lstStyle/>
          <a:p>
            <a:pPr marL="341312" marR="0" lvl="0" indent="-339723" algn="l" rtl="0">
              <a:lnSpc>
                <a:spcPct val="100000"/>
              </a:lnSpc>
              <a:spcBef>
                <a:spcPts val="0"/>
              </a:spcBef>
              <a:spcAft>
                <a:spcPts val="0"/>
              </a:spcAft>
              <a:buClr>
                <a:srgbClr val="000000"/>
              </a:buClr>
              <a:buSzPts val="2800"/>
              <a:buFont typeface="Times New Roman"/>
              <a:buNone/>
            </a:pPr>
            <a:r>
              <a:rPr lang="en" sz="1800" b="1" i="0" u="none" strike="noStrike" cap="none">
                <a:solidFill>
                  <a:srgbClr val="000000"/>
                </a:solidFill>
                <a:latin typeface="Arial"/>
                <a:ea typeface="Arial"/>
                <a:cs typeface="Arial"/>
                <a:sym typeface="Arial"/>
              </a:rPr>
              <a:t>Overzicht III.1.2. Kernaspecten OC procedure:</a:t>
            </a:r>
            <a:endParaRPr sz="1800" b="1" i="0" u="none" strike="noStrike" cap="none">
              <a:solidFill>
                <a:srgbClr val="000000"/>
              </a:solidFill>
              <a:latin typeface="Arial"/>
              <a:ea typeface="Arial"/>
              <a:cs typeface="Arial"/>
              <a:sym typeface="Arial"/>
            </a:endParaRPr>
          </a:p>
          <a:p>
            <a:pPr marL="341312" marR="0" lvl="0" indent="-339723" algn="l" rtl="0">
              <a:lnSpc>
                <a:spcPct val="100000"/>
              </a:lnSpc>
              <a:spcBef>
                <a:spcPts val="700"/>
              </a:spcBef>
              <a:spcAft>
                <a:spcPts val="0"/>
              </a:spcAft>
              <a:buClr>
                <a:srgbClr val="000000"/>
              </a:buClr>
              <a:buSzPts val="2800"/>
              <a:buFont typeface="Times New Roman"/>
              <a:buNone/>
            </a:pPr>
            <a:r>
              <a:rPr lang="en" sz="1800" b="0" i="0" u="none" strike="noStrike" cap="none">
                <a:solidFill>
                  <a:srgbClr val="666666"/>
                </a:solidFill>
                <a:latin typeface="Arial"/>
                <a:ea typeface="Arial"/>
                <a:cs typeface="Arial"/>
                <a:sym typeface="Arial"/>
              </a:rPr>
              <a:t>III.1.2.1. Aard van het verband:</a:t>
            </a:r>
            <a:endParaRPr sz="1800" b="0" i="0" u="none" strike="noStrike" cap="none">
              <a:solidFill>
                <a:srgbClr val="666666"/>
              </a:solidFill>
              <a:latin typeface="Arial"/>
              <a:ea typeface="Arial"/>
              <a:cs typeface="Arial"/>
              <a:sym typeface="Arial"/>
            </a:endParaRPr>
          </a:p>
          <a:p>
            <a:pPr marL="341312" marR="0" lvl="0" indent="-339723" algn="l" rtl="0">
              <a:lnSpc>
                <a:spcPct val="100000"/>
              </a:lnSpc>
              <a:spcBef>
                <a:spcPts val="700"/>
              </a:spcBef>
              <a:spcAft>
                <a:spcPts val="0"/>
              </a:spcAft>
              <a:buClr>
                <a:srgbClr val="000000"/>
              </a:buClr>
              <a:buSzPts val="2800"/>
              <a:buFont typeface="Times New Roman"/>
              <a:buNone/>
            </a:pPr>
            <a:r>
              <a:rPr lang="en" sz="1800" b="0" i="0" u="none" strike="noStrike" cap="none">
                <a:solidFill>
                  <a:srgbClr val="666666"/>
                </a:solidFill>
                <a:latin typeface="Arial"/>
                <a:ea typeface="Arial"/>
                <a:cs typeface="Arial"/>
                <a:sym typeface="Arial"/>
              </a:rPr>
              <a:t>	a) contingentie belangrijker dan contiguïteit</a:t>
            </a:r>
            <a:endParaRPr sz="1800" b="0" i="0" u="none" strike="noStrike" cap="none">
              <a:solidFill>
                <a:srgbClr val="666666"/>
              </a:solidFill>
              <a:latin typeface="Arial"/>
              <a:ea typeface="Arial"/>
              <a:cs typeface="Arial"/>
              <a:sym typeface="Arial"/>
            </a:endParaRPr>
          </a:p>
          <a:p>
            <a:pPr marL="341312" marR="0" lvl="0" indent="-339723" algn="l" rtl="0">
              <a:lnSpc>
                <a:spcPct val="100000"/>
              </a:lnSpc>
              <a:spcBef>
                <a:spcPts val="700"/>
              </a:spcBef>
              <a:spcAft>
                <a:spcPts val="0"/>
              </a:spcAft>
              <a:buClr>
                <a:srgbClr val="000000"/>
              </a:buClr>
              <a:buSzPts val="2800"/>
              <a:buFont typeface="Times New Roman"/>
              <a:buNone/>
            </a:pPr>
            <a:r>
              <a:rPr lang="en" sz="1800" b="0" i="0" u="none" strike="noStrike" cap="none">
                <a:solidFill>
                  <a:srgbClr val="666666"/>
                </a:solidFill>
                <a:latin typeface="Arial"/>
                <a:ea typeface="Arial"/>
                <a:cs typeface="Arial"/>
                <a:sym typeface="Arial"/>
              </a:rPr>
              <a:t>	b) conditionele contingentie primeert</a:t>
            </a:r>
            <a:endParaRPr sz="1800" b="0" i="0" u="none" strike="noStrike" cap="none">
              <a:solidFill>
                <a:srgbClr val="666666"/>
              </a:solidFill>
              <a:latin typeface="Arial"/>
              <a:ea typeface="Arial"/>
              <a:cs typeface="Arial"/>
              <a:sym typeface="Arial"/>
            </a:endParaRPr>
          </a:p>
          <a:p>
            <a:pPr marL="341312" marR="0" lvl="0" indent="-339723" algn="l" rtl="0">
              <a:lnSpc>
                <a:spcPct val="100000"/>
              </a:lnSpc>
              <a:spcBef>
                <a:spcPts val="700"/>
              </a:spcBef>
              <a:spcAft>
                <a:spcPts val="0"/>
              </a:spcAft>
              <a:buClr>
                <a:srgbClr val="000000"/>
              </a:buClr>
              <a:buSzPts val="2800"/>
              <a:buFont typeface="Times New Roman"/>
              <a:buNone/>
            </a:pPr>
            <a:r>
              <a:rPr lang="en" sz="1800" b="0" i="0" u="none" strike="noStrike" cap="none">
                <a:solidFill>
                  <a:srgbClr val="666666"/>
                </a:solidFill>
                <a:latin typeface="Arial"/>
                <a:ea typeface="Arial"/>
                <a:cs typeface="Arial"/>
                <a:sym typeface="Arial"/>
              </a:rPr>
              <a:t>	c) schema’s van bekrachtiging</a:t>
            </a:r>
            <a:endParaRPr sz="1800" b="0" i="0" u="none" strike="noStrike" cap="none">
              <a:solidFill>
                <a:srgbClr val="666666"/>
              </a:solidFill>
              <a:latin typeface="Arial"/>
              <a:ea typeface="Arial"/>
              <a:cs typeface="Arial"/>
              <a:sym typeface="Arial"/>
            </a:endParaRPr>
          </a:p>
          <a:p>
            <a:pPr marL="341312" marR="0" lvl="0" indent="-339723" algn="l" rtl="0">
              <a:lnSpc>
                <a:spcPct val="100000"/>
              </a:lnSpc>
              <a:spcBef>
                <a:spcPts val="700"/>
              </a:spcBef>
              <a:spcAft>
                <a:spcPts val="0"/>
              </a:spcAft>
              <a:buClr>
                <a:srgbClr val="000000"/>
              </a:buClr>
              <a:buSzPts val="2800"/>
              <a:buFont typeface="Times New Roman"/>
              <a:buNone/>
            </a:pPr>
            <a:r>
              <a:rPr lang="en" sz="1800" b="0" i="0" u="none" strike="noStrike" cap="none">
                <a:solidFill>
                  <a:srgbClr val="666666"/>
                </a:solidFill>
                <a:latin typeface="Arial"/>
                <a:ea typeface="Arial"/>
                <a:cs typeface="Arial"/>
                <a:sym typeface="Arial"/>
              </a:rPr>
              <a:t>	d) indirecte verbanden</a:t>
            </a:r>
            <a:endParaRPr sz="1800" b="0" i="0" u="none" strike="noStrike" cap="none">
              <a:solidFill>
                <a:srgbClr val="666666"/>
              </a:solidFill>
              <a:latin typeface="Arial"/>
              <a:ea typeface="Arial"/>
              <a:cs typeface="Arial"/>
              <a:sym typeface="Arial"/>
            </a:endParaRPr>
          </a:p>
          <a:p>
            <a:pPr marL="341312" marR="0" lvl="0" indent="-339723" algn="l" rtl="0">
              <a:lnSpc>
                <a:spcPct val="100000"/>
              </a:lnSpc>
              <a:spcBef>
                <a:spcPts val="700"/>
              </a:spcBef>
              <a:spcAft>
                <a:spcPts val="0"/>
              </a:spcAft>
              <a:buClr>
                <a:srgbClr val="000000"/>
              </a:buClr>
              <a:buSzPts val="2800"/>
              <a:buFont typeface="Times New Roman"/>
              <a:buNone/>
            </a:pPr>
            <a:r>
              <a:rPr lang="en" sz="1800" b="0" i="0" u="none" strike="noStrike" cap="none">
                <a:solidFill>
                  <a:srgbClr val="666666"/>
                </a:solidFill>
                <a:latin typeface="Arial"/>
                <a:ea typeface="Arial"/>
                <a:cs typeface="Arial"/>
                <a:sym typeface="Arial"/>
              </a:rPr>
              <a:t>III.1.2.2. Veranderingen in de aard van het verband</a:t>
            </a:r>
            <a:endParaRPr sz="1800" b="0" i="0" u="none" strike="noStrike" cap="none">
              <a:solidFill>
                <a:srgbClr val="666666"/>
              </a:solidFill>
              <a:latin typeface="Arial"/>
              <a:ea typeface="Arial"/>
              <a:cs typeface="Arial"/>
              <a:sym typeface="Arial"/>
            </a:endParaRPr>
          </a:p>
          <a:p>
            <a:pPr marL="341312" marR="0" lvl="0" indent="-339723" algn="l" rtl="0">
              <a:lnSpc>
                <a:spcPct val="100000"/>
              </a:lnSpc>
              <a:spcBef>
                <a:spcPts val="700"/>
              </a:spcBef>
              <a:spcAft>
                <a:spcPts val="0"/>
              </a:spcAft>
              <a:buClr>
                <a:srgbClr val="000000"/>
              </a:buClr>
              <a:buSzPts val="2800"/>
              <a:buFont typeface="Times New Roman"/>
              <a:buNone/>
            </a:pPr>
            <a:r>
              <a:rPr lang="en" sz="1800" b="0" i="0" u="none" strike="noStrike" cap="none">
                <a:solidFill>
                  <a:srgbClr val="666666"/>
                </a:solidFill>
                <a:latin typeface="Arial"/>
                <a:ea typeface="Arial"/>
                <a:cs typeface="Arial"/>
                <a:sym typeface="Arial"/>
              </a:rPr>
              <a:t>	a) geen verband gevolgd door verband</a:t>
            </a:r>
            <a:endParaRPr sz="1800" b="0" i="0" u="none" strike="noStrike" cap="none">
              <a:solidFill>
                <a:srgbClr val="666666"/>
              </a:solidFill>
              <a:latin typeface="Arial"/>
              <a:ea typeface="Arial"/>
              <a:cs typeface="Arial"/>
              <a:sym typeface="Arial"/>
            </a:endParaRPr>
          </a:p>
          <a:p>
            <a:pPr marL="341312" marR="0" lvl="0" indent="-339723" algn="l" rtl="0">
              <a:lnSpc>
                <a:spcPct val="100000"/>
              </a:lnSpc>
              <a:spcBef>
                <a:spcPts val="700"/>
              </a:spcBef>
              <a:spcAft>
                <a:spcPts val="0"/>
              </a:spcAft>
              <a:buClr>
                <a:srgbClr val="000000"/>
              </a:buClr>
              <a:buSzPts val="2800"/>
              <a:buFont typeface="Times New Roman"/>
              <a:buNone/>
            </a:pPr>
            <a:r>
              <a:rPr lang="en" sz="1800" b="0" i="0" u="none" strike="noStrike" cap="none">
                <a:solidFill>
                  <a:srgbClr val="666666"/>
                </a:solidFill>
                <a:latin typeface="Arial"/>
                <a:ea typeface="Arial"/>
                <a:cs typeface="Arial"/>
                <a:sym typeface="Arial"/>
              </a:rPr>
              <a:t>	b) verband gevolgd door geen verband</a:t>
            </a:r>
            <a:endParaRPr sz="1800" b="0" i="0" u="none" strike="noStrike" cap="none">
              <a:solidFill>
                <a:srgbClr val="666666"/>
              </a:solidFill>
              <a:latin typeface="Arial"/>
              <a:ea typeface="Arial"/>
              <a:cs typeface="Arial"/>
              <a:sym typeface="Arial"/>
            </a:endParaRPr>
          </a:p>
          <a:p>
            <a:pPr marL="341312" marR="0" lvl="0" indent="-339723" algn="l" rtl="0">
              <a:lnSpc>
                <a:spcPct val="100000"/>
              </a:lnSpc>
              <a:spcBef>
                <a:spcPts val="700"/>
              </a:spcBef>
              <a:spcAft>
                <a:spcPts val="0"/>
              </a:spcAft>
              <a:buClr>
                <a:srgbClr val="FF0000"/>
              </a:buClr>
              <a:buSzPts val="2800"/>
              <a:buFont typeface="Times New Roman"/>
              <a:buNone/>
            </a:pPr>
            <a:r>
              <a:rPr lang="en" sz="1800" b="1" i="0" u="none" strike="noStrike" cap="none">
                <a:solidFill>
                  <a:srgbClr val="FF0000"/>
                </a:solidFill>
                <a:latin typeface="Arial"/>
                <a:ea typeface="Arial"/>
                <a:cs typeface="Arial"/>
                <a:sym typeface="Arial"/>
              </a:rPr>
              <a:t>	c) afhankelijk van context</a:t>
            </a:r>
            <a:endParaRPr sz="1800" b="1" i="0" u="none" strike="noStrike" cap="none">
              <a:solidFill>
                <a:srgbClr val="000000"/>
              </a:solidFill>
              <a:latin typeface="Arial"/>
              <a:ea typeface="Arial"/>
              <a:cs typeface="Arial"/>
              <a:sym typeface="Arial"/>
            </a:endParaRPr>
          </a:p>
          <a:p>
            <a:pPr marL="341312" marR="0" lvl="0" indent="-339723" algn="l" rtl="0">
              <a:lnSpc>
                <a:spcPct val="100000"/>
              </a:lnSpc>
              <a:spcBef>
                <a:spcPts val="700"/>
              </a:spcBef>
              <a:spcAft>
                <a:spcPts val="0"/>
              </a:spcAft>
              <a:buClr>
                <a:srgbClr val="FF0000"/>
              </a:buClr>
              <a:buSzPts val="2800"/>
              <a:buFont typeface="Times New Roman"/>
              <a:buNone/>
            </a:pPr>
            <a:endParaRPr sz="18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0000"/>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39"/>
        <p:cNvGrpSpPr/>
        <p:nvPr/>
      </p:nvGrpSpPr>
      <p:grpSpPr>
        <a:xfrm>
          <a:off x="0" y="0"/>
          <a:ext cx="0" cy="0"/>
          <a:chOff x="0" y="0"/>
          <a:chExt cx="0" cy="0"/>
        </a:xfrm>
      </p:grpSpPr>
      <p:sp>
        <p:nvSpPr>
          <p:cNvPr id="940" name="Google Shape;940;p83"/>
          <p:cNvSpPr/>
          <p:nvPr/>
        </p:nvSpPr>
        <p:spPr>
          <a:xfrm>
            <a:off x="323850" y="171450"/>
            <a:ext cx="8569325" cy="4972050"/>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1425" tIns="45700" rIns="91425" bIns="45700" anchor="t" anchorCtr="0">
            <a:noAutofit/>
          </a:bodyPr>
          <a:lstStyle/>
          <a:p>
            <a:pPr marL="608012" marR="0" lvl="0" indent="-608012" algn="ctr" rtl="0">
              <a:lnSpc>
                <a:spcPct val="90000"/>
              </a:lnSpc>
              <a:spcBef>
                <a:spcPts val="0"/>
              </a:spcBef>
              <a:spcAft>
                <a:spcPts val="0"/>
              </a:spcAft>
              <a:buClr>
                <a:srgbClr val="000000"/>
              </a:buClr>
              <a:buSzPts val="2800"/>
              <a:buFont typeface="Times New Roman"/>
              <a:buNone/>
            </a:pPr>
            <a:r>
              <a:rPr lang="en" sz="2400" b="1" i="0" u="none" strike="noStrike" cap="none">
                <a:solidFill>
                  <a:srgbClr val="000000"/>
                </a:solidFill>
                <a:latin typeface="Arial"/>
                <a:ea typeface="Arial"/>
                <a:cs typeface="Arial"/>
                <a:sym typeface="Arial"/>
              </a:rPr>
              <a:t>Verband afhankelijk van context</a:t>
            </a:r>
            <a:endParaRPr sz="2400" b="1" i="0" u="none" strike="noStrike" cap="none">
              <a:solidFill>
                <a:srgbClr val="000000"/>
              </a:solidFill>
              <a:latin typeface="Arial"/>
              <a:ea typeface="Arial"/>
              <a:cs typeface="Arial"/>
              <a:sym typeface="Arial"/>
            </a:endParaRPr>
          </a:p>
          <a:p>
            <a:pPr marL="608012" marR="0" lvl="0" indent="-608012" algn="l" rtl="0">
              <a:lnSpc>
                <a:spcPct val="90000"/>
              </a:lnSpc>
              <a:spcBef>
                <a:spcPts val="700"/>
              </a:spcBef>
              <a:spcAft>
                <a:spcPts val="0"/>
              </a:spcAft>
              <a:buClr>
                <a:srgbClr val="000000"/>
              </a:buClr>
              <a:buSzPts val="2800"/>
              <a:buFont typeface="Times New Roman"/>
              <a:buNone/>
            </a:pPr>
            <a:r>
              <a:rPr lang="en" sz="1800" b="0" i="0" u="none" strike="noStrike" cap="none">
                <a:solidFill>
                  <a:srgbClr val="000000"/>
                </a:solidFill>
                <a:latin typeface="Arial"/>
                <a:ea typeface="Arial"/>
                <a:cs typeface="Arial"/>
                <a:sym typeface="Arial"/>
              </a:rPr>
              <a:t>	</a:t>
            </a:r>
            <a:endParaRPr sz="1800" b="0" i="0" u="none" strike="noStrike" cap="none">
              <a:solidFill>
                <a:srgbClr val="000000"/>
              </a:solidFill>
              <a:latin typeface="Arial"/>
              <a:ea typeface="Arial"/>
              <a:cs typeface="Arial"/>
              <a:sym typeface="Arial"/>
            </a:endParaRPr>
          </a:p>
          <a:p>
            <a:pPr marL="608012" marR="0" lvl="0" indent="-608012" algn="l" rtl="0">
              <a:lnSpc>
                <a:spcPct val="90000"/>
              </a:lnSpc>
              <a:spcBef>
                <a:spcPts val="700"/>
              </a:spcBef>
              <a:spcAft>
                <a:spcPts val="0"/>
              </a:spcAft>
              <a:buClr>
                <a:srgbClr val="000000"/>
              </a:buClr>
              <a:buSzPts val="2800"/>
              <a:buFont typeface="Times New Roman"/>
              <a:buNone/>
            </a:pPr>
            <a:r>
              <a:rPr lang="en" sz="1800" b="0" i="0" u="none" strike="noStrike" cap="none">
                <a:solidFill>
                  <a:srgbClr val="000000"/>
                </a:solidFill>
                <a:latin typeface="Arial"/>
                <a:ea typeface="Arial"/>
                <a:cs typeface="Arial"/>
                <a:sym typeface="Arial"/>
              </a:rPr>
              <a:t>- Sd: discrimineert tussen situaties waarin R-Sr relatie verschilt</a:t>
            </a:r>
            <a:endParaRPr sz="1800" b="0" i="0" u="none" strike="noStrike" cap="none">
              <a:solidFill>
                <a:srgbClr val="000000"/>
              </a:solidFill>
              <a:latin typeface="Arial"/>
              <a:ea typeface="Arial"/>
              <a:cs typeface="Arial"/>
              <a:sym typeface="Arial"/>
            </a:endParaRPr>
          </a:p>
          <a:p>
            <a:pPr marL="608012" marR="0" lvl="0" indent="-608012" algn="l" rtl="0">
              <a:lnSpc>
                <a:spcPct val="90000"/>
              </a:lnSpc>
              <a:spcBef>
                <a:spcPts val="700"/>
              </a:spcBef>
              <a:spcAft>
                <a:spcPts val="0"/>
              </a:spcAft>
              <a:buClr>
                <a:schemeClr val="dk1"/>
              </a:buClr>
              <a:buSzPts val="2800"/>
              <a:buFont typeface="Calibri"/>
              <a:buNone/>
            </a:pPr>
            <a:endParaRPr sz="1800" b="0" i="0" u="none" strike="noStrike" cap="none">
              <a:solidFill>
                <a:srgbClr val="000000"/>
              </a:solidFill>
              <a:latin typeface="Arial"/>
              <a:ea typeface="Arial"/>
              <a:cs typeface="Arial"/>
              <a:sym typeface="Arial"/>
            </a:endParaRPr>
          </a:p>
          <a:p>
            <a:pPr marL="608012" marR="0" lvl="0" indent="-608012" algn="l" rtl="0">
              <a:lnSpc>
                <a:spcPct val="90000"/>
              </a:lnSpc>
              <a:spcBef>
                <a:spcPts val="700"/>
              </a:spcBef>
              <a:spcAft>
                <a:spcPts val="0"/>
              </a:spcAft>
              <a:buClr>
                <a:srgbClr val="000000"/>
              </a:buClr>
              <a:buSzPts val="2800"/>
              <a:buFont typeface="Times New Roman"/>
              <a:buNone/>
            </a:pPr>
            <a:r>
              <a:rPr lang="en" sz="1800" b="0" i="0" u="none" strike="noStrike" cap="none">
                <a:solidFill>
                  <a:srgbClr val="000000"/>
                </a:solidFill>
                <a:latin typeface="Arial"/>
                <a:ea typeface="Arial"/>
                <a:cs typeface="Arial"/>
                <a:sym typeface="Arial"/>
              </a:rPr>
              <a:t>- Verschillende functies</a:t>
            </a:r>
            <a:endParaRPr sz="1800" b="0" i="0" u="none" strike="noStrike" cap="none">
              <a:solidFill>
                <a:srgbClr val="000000"/>
              </a:solidFill>
              <a:latin typeface="Arial"/>
              <a:ea typeface="Arial"/>
              <a:cs typeface="Arial"/>
              <a:sym typeface="Arial"/>
            </a:endParaRPr>
          </a:p>
          <a:p>
            <a:pPr marL="608012" marR="0" lvl="0" indent="-608012" algn="l" rtl="0">
              <a:lnSpc>
                <a:spcPct val="90000"/>
              </a:lnSpc>
              <a:spcBef>
                <a:spcPts val="700"/>
              </a:spcBef>
              <a:spcAft>
                <a:spcPts val="0"/>
              </a:spcAft>
              <a:buClr>
                <a:srgbClr val="000000"/>
              </a:buClr>
              <a:buSzPts val="2800"/>
              <a:buFont typeface="Times New Roman"/>
              <a:buNone/>
            </a:pPr>
            <a:r>
              <a:rPr lang="en" sz="1800" b="0" i="0" u="none" strike="noStrike" cap="none">
                <a:solidFill>
                  <a:srgbClr val="000000"/>
                </a:solidFill>
                <a:latin typeface="Arial"/>
                <a:ea typeface="Arial"/>
                <a:cs typeface="Arial"/>
                <a:sym typeface="Arial"/>
              </a:rPr>
              <a:t>		* geeft aan </a:t>
            </a:r>
            <a:r>
              <a:rPr lang="en" sz="1800" b="0" i="1" u="none" strike="noStrike" cap="none">
                <a:solidFill>
                  <a:srgbClr val="000000"/>
                </a:solidFill>
                <a:latin typeface="Arial"/>
                <a:ea typeface="Arial"/>
                <a:cs typeface="Arial"/>
                <a:sym typeface="Arial"/>
              </a:rPr>
              <a:t>wanneer</a:t>
            </a:r>
            <a:r>
              <a:rPr lang="en" sz="1800" b="0" i="0" u="none" strike="noStrike" cap="none">
                <a:solidFill>
                  <a:srgbClr val="000000"/>
                </a:solidFill>
                <a:latin typeface="Arial"/>
                <a:ea typeface="Arial"/>
                <a:cs typeface="Arial"/>
                <a:sym typeface="Arial"/>
              </a:rPr>
              <a:t> R gevolgd door Sr (wel/niet)</a:t>
            </a:r>
            <a:endParaRPr sz="1800" b="0" i="0" u="none" strike="noStrike" cap="none">
              <a:solidFill>
                <a:srgbClr val="000000"/>
              </a:solidFill>
              <a:latin typeface="Arial"/>
              <a:ea typeface="Arial"/>
              <a:cs typeface="Arial"/>
              <a:sym typeface="Arial"/>
            </a:endParaRPr>
          </a:p>
          <a:p>
            <a:pPr marL="608012" marR="0" lvl="0" indent="-608012" algn="l" rtl="0">
              <a:lnSpc>
                <a:spcPct val="90000"/>
              </a:lnSpc>
              <a:spcBef>
                <a:spcPts val="700"/>
              </a:spcBef>
              <a:spcAft>
                <a:spcPts val="0"/>
              </a:spcAft>
              <a:buClr>
                <a:srgbClr val="000000"/>
              </a:buClr>
              <a:buSzPts val="2800"/>
              <a:buFont typeface="Times New Roman"/>
              <a:buNone/>
            </a:pPr>
            <a:r>
              <a:rPr lang="en" sz="1800" b="0" i="0" u="none" strike="noStrike" cap="none">
                <a:solidFill>
                  <a:srgbClr val="000000"/>
                </a:solidFill>
                <a:latin typeface="Arial"/>
                <a:ea typeface="Arial"/>
                <a:cs typeface="Arial"/>
                <a:sym typeface="Arial"/>
              </a:rPr>
              <a:t>		* geeft aan </a:t>
            </a:r>
            <a:r>
              <a:rPr lang="en" sz="1800" b="0" i="1" u="none" strike="noStrike" cap="none">
                <a:solidFill>
                  <a:srgbClr val="000000"/>
                </a:solidFill>
                <a:latin typeface="Arial"/>
                <a:ea typeface="Arial"/>
                <a:cs typeface="Arial"/>
                <a:sym typeface="Arial"/>
              </a:rPr>
              <a:t>volgens welk schema</a:t>
            </a:r>
            <a:endParaRPr sz="1800" b="0" i="0" u="none" strike="noStrike" cap="none">
              <a:solidFill>
                <a:srgbClr val="000000"/>
              </a:solidFill>
              <a:latin typeface="Arial"/>
              <a:ea typeface="Arial"/>
              <a:cs typeface="Arial"/>
              <a:sym typeface="Arial"/>
            </a:endParaRPr>
          </a:p>
          <a:p>
            <a:pPr marL="608012" marR="0" lvl="0" indent="-608012" algn="l" rtl="0">
              <a:lnSpc>
                <a:spcPct val="90000"/>
              </a:lnSpc>
              <a:spcBef>
                <a:spcPts val="700"/>
              </a:spcBef>
              <a:spcAft>
                <a:spcPts val="0"/>
              </a:spcAft>
              <a:buClr>
                <a:schemeClr val="dk1"/>
              </a:buClr>
              <a:buSzPts val="2800"/>
              <a:buFont typeface="Calibri"/>
              <a:buNone/>
            </a:pPr>
            <a:endParaRPr sz="1800" b="0" i="1" u="none" strike="noStrike" cap="none">
              <a:solidFill>
                <a:srgbClr val="000000"/>
              </a:solidFill>
              <a:latin typeface="Arial"/>
              <a:ea typeface="Arial"/>
              <a:cs typeface="Arial"/>
              <a:sym typeface="Arial"/>
            </a:endParaRPr>
          </a:p>
          <a:p>
            <a:pPr marL="608012" marR="0" lvl="0" indent="-608012" algn="l" rtl="0">
              <a:lnSpc>
                <a:spcPct val="90000"/>
              </a:lnSpc>
              <a:spcBef>
                <a:spcPts val="700"/>
              </a:spcBef>
              <a:spcAft>
                <a:spcPts val="0"/>
              </a:spcAft>
              <a:buClr>
                <a:srgbClr val="000000"/>
              </a:buClr>
              <a:buSzPts val="2800"/>
              <a:buFont typeface="Times New Roman"/>
              <a:buNone/>
            </a:pPr>
            <a:r>
              <a:rPr lang="en" sz="1800" b="0" i="0" u="none" strike="noStrike" cap="none">
                <a:solidFill>
                  <a:srgbClr val="000000"/>
                </a:solidFill>
                <a:latin typeface="Arial"/>
                <a:ea typeface="Arial"/>
                <a:cs typeface="Arial"/>
                <a:sym typeface="Arial"/>
              </a:rPr>
              <a:t>- Onderzoek naar </a:t>
            </a:r>
            <a:r>
              <a:rPr lang="en" sz="1800" b="0" i="0" u="none" strike="noStrike" cap="none">
                <a:solidFill>
                  <a:srgbClr val="FF0000"/>
                </a:solidFill>
                <a:latin typeface="Arial"/>
                <a:ea typeface="Arial"/>
                <a:cs typeface="Arial"/>
                <a:sym typeface="Arial"/>
              </a:rPr>
              <a:t>STIMULUS CONTROLE</a:t>
            </a:r>
            <a:endParaRPr sz="1800" b="0" i="0" u="none" strike="noStrike" cap="none">
              <a:solidFill>
                <a:srgbClr val="000000"/>
              </a:solidFill>
              <a:latin typeface="Arial"/>
              <a:ea typeface="Arial"/>
              <a:cs typeface="Arial"/>
              <a:sym typeface="Arial"/>
            </a:endParaRPr>
          </a:p>
          <a:p>
            <a:pPr marL="608012" marR="0" lvl="0" indent="-608012" algn="l" rtl="0">
              <a:lnSpc>
                <a:spcPct val="90000"/>
              </a:lnSpc>
              <a:spcBef>
                <a:spcPts val="700"/>
              </a:spcBef>
              <a:spcAft>
                <a:spcPts val="0"/>
              </a:spcAft>
              <a:buClr>
                <a:srgbClr val="000000"/>
              </a:buClr>
              <a:buSzPts val="2400"/>
              <a:buFont typeface="Times New Roman"/>
              <a:buNone/>
            </a:pPr>
            <a:r>
              <a:rPr lang="en" sz="1800" b="0" i="0" u="none" strike="noStrike" cap="none">
                <a:solidFill>
                  <a:srgbClr val="000000"/>
                </a:solidFill>
                <a:latin typeface="Arial"/>
                <a:ea typeface="Arial"/>
                <a:cs typeface="Arial"/>
                <a:sym typeface="Arial"/>
              </a:rPr>
              <a:t>		* gedrag enkel adaptief als stimulus controle</a:t>
            </a:r>
            <a:endParaRPr sz="1800" b="0" i="0" u="none" strike="noStrike" cap="none">
              <a:solidFill>
                <a:srgbClr val="000000"/>
              </a:solidFill>
              <a:latin typeface="Arial"/>
              <a:ea typeface="Arial"/>
              <a:cs typeface="Arial"/>
              <a:sym typeface="Arial"/>
            </a:endParaRPr>
          </a:p>
          <a:p>
            <a:pPr marL="608012" marR="0" lvl="0" indent="-608012" algn="l" rtl="0">
              <a:lnSpc>
                <a:spcPct val="90000"/>
              </a:lnSpc>
              <a:spcBef>
                <a:spcPts val="700"/>
              </a:spcBef>
              <a:spcAft>
                <a:spcPts val="0"/>
              </a:spcAft>
              <a:buClr>
                <a:srgbClr val="000000"/>
              </a:buClr>
              <a:buSzPts val="2400"/>
              <a:buFont typeface="Times New Roman"/>
              <a:buNone/>
            </a:pPr>
            <a:r>
              <a:rPr lang="en" sz="1800" b="0" i="0" u="none" strike="noStrike" cap="none">
                <a:solidFill>
                  <a:srgbClr val="000000"/>
                </a:solidFill>
                <a:latin typeface="Arial"/>
                <a:ea typeface="Arial"/>
                <a:cs typeface="Arial"/>
                <a:sym typeface="Arial"/>
              </a:rPr>
              <a:t>		* vraag: wanneer treedt stimulus controle op?</a:t>
            </a:r>
            <a:endParaRPr sz="1800" b="0" i="0" u="none" strike="noStrike" cap="none">
              <a:solidFill>
                <a:srgbClr val="000000"/>
              </a:solidFill>
              <a:latin typeface="Arial"/>
              <a:ea typeface="Arial"/>
              <a:cs typeface="Arial"/>
              <a:sym typeface="Arial"/>
            </a:endParaRPr>
          </a:p>
          <a:p>
            <a:pPr marL="608012" marR="0" lvl="0" indent="-608012" algn="l" rtl="0">
              <a:lnSpc>
                <a:spcPct val="90000"/>
              </a:lnSpc>
              <a:spcBef>
                <a:spcPts val="700"/>
              </a:spcBef>
              <a:spcAft>
                <a:spcPts val="0"/>
              </a:spcAft>
              <a:buClr>
                <a:srgbClr val="000000"/>
              </a:buClr>
              <a:buSzPts val="2400"/>
              <a:buFont typeface="Times New Roman"/>
              <a:buNone/>
            </a:pPr>
            <a:r>
              <a:rPr lang="en" sz="1800" b="0" i="0" u="none" strike="noStrike" cap="none">
                <a:solidFill>
                  <a:srgbClr val="000000"/>
                </a:solidFill>
                <a:latin typeface="Arial"/>
                <a:ea typeface="Arial"/>
                <a:cs typeface="Arial"/>
                <a:sym typeface="Arial"/>
              </a:rPr>
              <a:t>		   (aard Sd, R, R-Sr relatie, organisme …)</a:t>
            </a:r>
            <a:endParaRPr sz="1800" b="0" i="0" u="none" strike="noStrike" cap="none">
              <a:solidFill>
                <a:srgbClr val="000000"/>
              </a:solidFill>
              <a:latin typeface="Arial"/>
              <a:ea typeface="Arial"/>
              <a:cs typeface="Arial"/>
              <a:sym typeface="Arial"/>
            </a:endParaRPr>
          </a:p>
          <a:p>
            <a:pPr marL="608012" marR="0" lvl="0" indent="-608012" algn="l" rtl="0">
              <a:lnSpc>
                <a:spcPct val="90000"/>
              </a:lnSpc>
              <a:spcBef>
                <a:spcPts val="700"/>
              </a:spcBef>
              <a:spcAft>
                <a:spcPts val="0"/>
              </a:spcAft>
              <a:buClr>
                <a:srgbClr val="000000"/>
              </a:buClr>
              <a:buSzPts val="2400"/>
              <a:buFont typeface="Times New Roman"/>
              <a:buNone/>
            </a:pPr>
            <a:r>
              <a:rPr lang="en" sz="1800" b="0" i="0" u="none" strike="noStrike" cap="none">
                <a:solidFill>
                  <a:srgbClr val="000000"/>
                </a:solidFill>
                <a:latin typeface="Arial"/>
                <a:ea typeface="Arial"/>
                <a:cs typeface="Arial"/>
                <a:sym typeface="Arial"/>
              </a:rPr>
              <a:t>   		    =&gt; wij bespreken enkel verschillende vormen van stimulus controle</a:t>
            </a:r>
            <a:endParaRPr sz="1800" b="0"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30"/>
          <p:cNvSpPr txBox="1"/>
          <p:nvPr/>
        </p:nvSpPr>
        <p:spPr>
          <a:xfrm>
            <a:off x="35270" y="116907"/>
            <a:ext cx="9144000" cy="6903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800"/>
              <a:buFont typeface="Arial"/>
              <a:buNone/>
            </a:pPr>
            <a:r>
              <a:rPr lang="en" sz="1800" b="1" i="0" u="none" strike="noStrike" cap="none">
                <a:solidFill>
                  <a:schemeClr val="dk1"/>
                </a:solidFill>
                <a:latin typeface="Arial"/>
                <a:ea typeface="Arial"/>
                <a:cs typeface="Arial"/>
                <a:sym typeface="Arial"/>
              </a:rPr>
              <a:t>Effects of Regularities in Two Stimuli</a:t>
            </a:r>
            <a:endParaRPr sz="1800" b="1" i="0" u="none" strike="noStrike" cap="none">
              <a:solidFill>
                <a:schemeClr val="dk1"/>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600"/>
              <a:buFont typeface="Arial"/>
              <a:buNone/>
            </a:pPr>
            <a:r>
              <a:rPr lang="en" sz="1600" b="0" i="0" u="none" strike="noStrike" cap="none">
                <a:solidFill>
                  <a:schemeClr val="dk1"/>
                </a:solidFill>
                <a:latin typeface="Arial"/>
                <a:ea typeface="Arial"/>
                <a:cs typeface="Arial"/>
                <a:sym typeface="Arial"/>
              </a:rPr>
              <a:t>(e.g., Classical Conditioning)</a:t>
            </a:r>
            <a:endParaRPr sz="1600" b="0" i="0" u="none" strike="noStrike" cap="none">
              <a:solidFill>
                <a:schemeClr val="dk1"/>
              </a:solidFill>
              <a:latin typeface="Arial"/>
              <a:ea typeface="Arial"/>
              <a:cs typeface="Arial"/>
              <a:sym typeface="Arial"/>
            </a:endParaRPr>
          </a:p>
        </p:txBody>
      </p:sp>
      <p:pic>
        <p:nvPicPr>
          <p:cNvPr id="180" name="Google Shape;180;p30"/>
          <p:cNvPicPr preferRelativeResize="0"/>
          <p:nvPr/>
        </p:nvPicPr>
        <p:blipFill rotWithShape="1">
          <a:blip r:embed="rId3">
            <a:alphaModFix/>
          </a:blip>
          <a:srcRect/>
          <a:stretch/>
        </p:blipFill>
        <p:spPr>
          <a:xfrm>
            <a:off x="1851603" y="2133848"/>
            <a:ext cx="1853362" cy="1853362"/>
          </a:xfrm>
          <a:prstGeom prst="rect">
            <a:avLst/>
          </a:prstGeom>
          <a:noFill/>
          <a:ln>
            <a:noFill/>
          </a:ln>
        </p:spPr>
      </p:pic>
      <p:pic>
        <p:nvPicPr>
          <p:cNvPr id="181" name="Google Shape;181;p30"/>
          <p:cNvPicPr preferRelativeResize="0"/>
          <p:nvPr/>
        </p:nvPicPr>
        <p:blipFill rotWithShape="1">
          <a:blip r:embed="rId4">
            <a:alphaModFix/>
          </a:blip>
          <a:srcRect l="12551" t="14815" r="15785" b="18888"/>
          <a:stretch/>
        </p:blipFill>
        <p:spPr>
          <a:xfrm>
            <a:off x="5611998" y="2177955"/>
            <a:ext cx="1398674" cy="1615242"/>
          </a:xfrm>
          <a:prstGeom prst="rect">
            <a:avLst/>
          </a:prstGeom>
          <a:noFill/>
          <a:ln>
            <a:noFill/>
          </a:ln>
        </p:spPr>
      </p:pic>
      <p:sp>
        <p:nvSpPr>
          <p:cNvPr id="182" name="Google Shape;182;p30"/>
          <p:cNvSpPr txBox="1"/>
          <p:nvPr/>
        </p:nvSpPr>
        <p:spPr>
          <a:xfrm>
            <a:off x="1194554" y="1522617"/>
            <a:ext cx="2976692" cy="432056"/>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800"/>
              <a:buFont typeface="Arial"/>
              <a:buNone/>
            </a:pPr>
            <a:r>
              <a:rPr lang="en" sz="1800" b="0" i="0" u="none" strike="noStrike" cap="none">
                <a:solidFill>
                  <a:schemeClr val="dk1"/>
                </a:solidFill>
                <a:latin typeface="Arial"/>
                <a:ea typeface="Arial"/>
                <a:cs typeface="Arial"/>
                <a:sym typeface="Arial"/>
              </a:rPr>
              <a:t>Conditioned Stimulus</a:t>
            </a:r>
            <a:endParaRPr sz="1600" b="0" i="0" u="none" strike="noStrike" cap="none">
              <a:solidFill>
                <a:schemeClr val="dk1"/>
              </a:solidFill>
              <a:latin typeface="Arial"/>
              <a:ea typeface="Arial"/>
              <a:cs typeface="Arial"/>
              <a:sym typeface="Arial"/>
            </a:endParaRPr>
          </a:p>
        </p:txBody>
      </p:sp>
      <p:sp>
        <p:nvSpPr>
          <p:cNvPr id="183" name="Google Shape;183;p30"/>
          <p:cNvSpPr txBox="1"/>
          <p:nvPr/>
        </p:nvSpPr>
        <p:spPr>
          <a:xfrm>
            <a:off x="4652689" y="1559611"/>
            <a:ext cx="2976692" cy="432056"/>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800"/>
              <a:buFont typeface="Arial"/>
              <a:buNone/>
            </a:pPr>
            <a:r>
              <a:rPr lang="en" sz="1800" b="0" i="0" u="none" strike="noStrike" cap="none">
                <a:solidFill>
                  <a:schemeClr val="dk1"/>
                </a:solidFill>
                <a:latin typeface="Arial"/>
                <a:ea typeface="Arial"/>
                <a:cs typeface="Arial"/>
                <a:sym typeface="Arial"/>
              </a:rPr>
              <a:t>Conditioned Response</a:t>
            </a:r>
            <a:endParaRPr sz="1600" b="0" i="0" u="none" strike="noStrike" cap="none">
              <a:solidFill>
                <a:schemeClr val="dk1"/>
              </a:solidFill>
              <a:latin typeface="Arial"/>
              <a:ea typeface="Arial"/>
              <a:cs typeface="Arial"/>
              <a:sym typeface="Arial"/>
            </a:endParaRPr>
          </a:p>
        </p:txBody>
      </p:sp>
      <p:pic>
        <p:nvPicPr>
          <p:cNvPr id="184" name="Google Shape;184;p30"/>
          <p:cNvPicPr preferRelativeResize="0"/>
          <p:nvPr/>
        </p:nvPicPr>
        <p:blipFill rotWithShape="1">
          <a:blip r:embed="rId5">
            <a:alphaModFix/>
          </a:blip>
          <a:srcRect l="15878" t="20599" r="20018"/>
          <a:stretch/>
        </p:blipFill>
        <p:spPr>
          <a:xfrm>
            <a:off x="5457826" y="2177955"/>
            <a:ext cx="1552574" cy="1923111"/>
          </a:xfrm>
          <a:prstGeom prst="rect">
            <a:avLst/>
          </a:prstGeom>
          <a:noFill/>
          <a:ln>
            <a:noFill/>
          </a:ln>
        </p:spPr>
      </p:pic>
      <p:sp>
        <p:nvSpPr>
          <p:cNvPr id="185" name="Google Shape;185;p30"/>
          <p:cNvSpPr txBox="1"/>
          <p:nvPr/>
        </p:nvSpPr>
        <p:spPr>
          <a:xfrm>
            <a:off x="4822989" y="1559611"/>
            <a:ext cx="2976692" cy="432056"/>
          </a:xfrm>
          <a:prstGeom prst="rect">
            <a:avLst/>
          </a:prstGeom>
          <a:solidFill>
            <a:schemeClr val="lt1"/>
          </a:solid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800"/>
              <a:buFont typeface="Arial"/>
              <a:buNone/>
            </a:pPr>
            <a:r>
              <a:rPr lang="en" sz="1800" b="0" i="0" u="none" strike="noStrike" cap="none">
                <a:solidFill>
                  <a:schemeClr val="dk1"/>
                </a:solidFill>
                <a:latin typeface="Arial"/>
                <a:ea typeface="Arial"/>
                <a:cs typeface="Arial"/>
                <a:sym typeface="Arial"/>
              </a:rPr>
              <a:t>Unconditioned Stimulus</a:t>
            </a:r>
            <a:endParaRPr sz="1600" b="0" i="0" u="none" strike="noStrike" cap="none">
              <a:solidFill>
                <a:schemeClr val="dk1"/>
              </a:solidFill>
              <a:latin typeface="Arial"/>
              <a:ea typeface="Arial"/>
              <a:cs typeface="Arial"/>
              <a:sym typeface="Arial"/>
            </a:endParaRPr>
          </a:p>
        </p:txBody>
      </p:sp>
      <p:cxnSp>
        <p:nvCxnSpPr>
          <p:cNvPr id="186" name="Google Shape;186;p30"/>
          <p:cNvCxnSpPr/>
          <p:nvPr/>
        </p:nvCxnSpPr>
        <p:spPr>
          <a:xfrm>
            <a:off x="4171246" y="3080946"/>
            <a:ext cx="835735" cy="0"/>
          </a:xfrm>
          <a:prstGeom prst="straightConnector1">
            <a:avLst/>
          </a:prstGeom>
          <a:noFill/>
          <a:ln w="9525" cap="flat" cmpd="sng">
            <a:solidFill>
              <a:schemeClr val="dk1"/>
            </a:solidFill>
            <a:prstDash val="solid"/>
            <a:round/>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1"/>
                                          </p:stCondLst>
                                        </p:cTn>
                                        <p:tgtEl>
                                          <p:spTgt spid="181"/>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1"/>
                                          </p:stCondLst>
                                        </p:cTn>
                                        <p:tgtEl>
                                          <p:spTgt spid="183"/>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18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946"/>
        <p:cNvGrpSpPr/>
        <p:nvPr/>
      </p:nvGrpSpPr>
      <p:grpSpPr>
        <a:xfrm>
          <a:off x="0" y="0"/>
          <a:ext cx="0" cy="0"/>
          <a:chOff x="0" y="0"/>
          <a:chExt cx="0" cy="0"/>
        </a:xfrm>
      </p:grpSpPr>
      <p:sp>
        <p:nvSpPr>
          <p:cNvPr id="947" name="Google Shape;947;p84"/>
          <p:cNvSpPr/>
          <p:nvPr/>
        </p:nvSpPr>
        <p:spPr>
          <a:xfrm>
            <a:off x="468312" y="195263"/>
            <a:ext cx="8280400" cy="4050506"/>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1425" tIns="45700" rIns="91425" bIns="45700" anchor="t" anchorCtr="0">
            <a:noAutofit/>
          </a:bodyPr>
          <a:lstStyle/>
          <a:p>
            <a:pPr marL="457200" marR="0" lvl="0" indent="0" algn="ctr" rtl="0">
              <a:lnSpc>
                <a:spcPct val="90000"/>
              </a:lnSpc>
              <a:spcBef>
                <a:spcPts val="0"/>
              </a:spcBef>
              <a:spcAft>
                <a:spcPts val="0"/>
              </a:spcAft>
              <a:buClr>
                <a:srgbClr val="000000"/>
              </a:buClr>
              <a:buSzPts val="2400"/>
              <a:buFont typeface="Arial"/>
              <a:buNone/>
            </a:pPr>
            <a:r>
              <a:rPr lang="en" sz="2400" b="0" i="0" u="none" strike="noStrike" cap="none">
                <a:solidFill>
                  <a:srgbClr val="FF0000"/>
                </a:solidFill>
                <a:latin typeface="Arial"/>
                <a:ea typeface="Arial"/>
                <a:cs typeface="Arial"/>
                <a:sym typeface="Arial"/>
              </a:rPr>
              <a:t>Controle door één discrete stimulus</a:t>
            </a:r>
            <a:endParaRPr sz="2400" b="0" i="0" u="none" strike="noStrike" cap="none">
              <a:solidFill>
                <a:srgbClr val="000000"/>
              </a:solidFill>
              <a:latin typeface="Arial"/>
              <a:ea typeface="Arial"/>
              <a:cs typeface="Arial"/>
              <a:sym typeface="Arial"/>
            </a:endParaRPr>
          </a:p>
          <a:p>
            <a:pPr marL="341312" marR="0" lvl="0" indent="-339723" algn="l" rtl="0">
              <a:lnSpc>
                <a:spcPct val="90000"/>
              </a:lnSpc>
              <a:spcBef>
                <a:spcPts val="600"/>
              </a:spcBef>
              <a:spcAft>
                <a:spcPts val="0"/>
              </a:spcAft>
              <a:buClr>
                <a:srgbClr val="000000"/>
              </a:buClr>
              <a:buSzPts val="2400"/>
              <a:buFont typeface="Times New Roman"/>
              <a:buNone/>
            </a:pPr>
            <a:r>
              <a:rPr lang="en" sz="1800" b="0" i="0" u="none" strike="noStrike" cap="none">
                <a:solidFill>
                  <a:srgbClr val="000000"/>
                </a:solidFill>
                <a:latin typeface="Arial"/>
                <a:ea typeface="Arial"/>
                <a:cs typeface="Arial"/>
                <a:sym typeface="Arial"/>
              </a:rPr>
              <a:t>	=&gt; leidt tot </a:t>
            </a:r>
            <a:r>
              <a:rPr lang="en" sz="1800" b="1" i="1" u="none" strike="noStrike" cap="none">
                <a:solidFill>
                  <a:srgbClr val="000000"/>
                </a:solidFill>
                <a:latin typeface="Arial"/>
                <a:ea typeface="Arial"/>
                <a:cs typeface="Arial"/>
                <a:sym typeface="Arial"/>
              </a:rPr>
              <a:t>non-relational responding</a:t>
            </a:r>
            <a:endParaRPr sz="1800" b="0" i="0" u="none" strike="noStrike" cap="none">
              <a:solidFill>
                <a:srgbClr val="000000"/>
              </a:solidFill>
              <a:latin typeface="Arial"/>
              <a:ea typeface="Arial"/>
              <a:cs typeface="Arial"/>
              <a:sym typeface="Arial"/>
            </a:endParaRPr>
          </a:p>
          <a:p>
            <a:pPr marL="341312" marR="0" lvl="0" indent="-339723" algn="l" rtl="0">
              <a:lnSpc>
                <a:spcPct val="90000"/>
              </a:lnSpc>
              <a:spcBef>
                <a:spcPts val="600"/>
              </a:spcBef>
              <a:spcAft>
                <a:spcPts val="0"/>
              </a:spcAft>
              <a:buClr>
                <a:srgbClr val="000000"/>
              </a:buClr>
              <a:buSzPts val="2400"/>
              <a:buFont typeface="Times New Roman"/>
              <a:buNone/>
            </a:pPr>
            <a:r>
              <a:rPr lang="en" sz="1800" b="0" i="0" u="none" strike="noStrike" cap="none">
                <a:solidFill>
                  <a:srgbClr val="000000"/>
                </a:solidFill>
                <a:latin typeface="Arial"/>
                <a:ea typeface="Arial"/>
                <a:cs typeface="Arial"/>
                <a:sym typeface="Arial"/>
              </a:rPr>
              <a:t>		</a:t>
            </a:r>
            <a:endParaRPr sz="1800" b="0" i="0" u="none" strike="noStrike" cap="none">
              <a:solidFill>
                <a:srgbClr val="000000"/>
              </a:solidFill>
              <a:latin typeface="Arial"/>
              <a:ea typeface="Arial"/>
              <a:cs typeface="Arial"/>
              <a:sym typeface="Arial"/>
            </a:endParaRPr>
          </a:p>
          <a:p>
            <a:pPr marL="341312" marR="0" lvl="0" indent="-339723" algn="l" rtl="0">
              <a:lnSpc>
                <a:spcPct val="90000"/>
              </a:lnSpc>
              <a:spcBef>
                <a:spcPts val="600"/>
              </a:spcBef>
              <a:spcAft>
                <a:spcPts val="0"/>
              </a:spcAft>
              <a:buClr>
                <a:srgbClr val="000000"/>
              </a:buClr>
              <a:buSzPts val="2400"/>
              <a:buFont typeface="Times New Roman"/>
              <a:buNone/>
            </a:pPr>
            <a:r>
              <a:rPr lang="en" sz="1800" b="0" i="0" u="none" strike="noStrike" cap="none">
                <a:solidFill>
                  <a:srgbClr val="000000"/>
                </a:solidFill>
                <a:latin typeface="Arial"/>
                <a:ea typeface="Arial"/>
                <a:cs typeface="Arial"/>
                <a:sym typeface="Arial"/>
              </a:rPr>
              <a:t>    *vb. procedure: als licht (Sd): dan zal drukken op knop (R) gevolgd worden door geld (Sr)</a:t>
            </a:r>
            <a:endParaRPr sz="1800" b="0" i="0" u="none" strike="noStrike" cap="none">
              <a:solidFill>
                <a:srgbClr val="000000"/>
              </a:solidFill>
              <a:latin typeface="Arial"/>
              <a:ea typeface="Arial"/>
              <a:cs typeface="Arial"/>
              <a:sym typeface="Arial"/>
            </a:endParaRPr>
          </a:p>
          <a:p>
            <a:pPr marL="341312" marR="0" lvl="0" indent="-339723" algn="l" rtl="0">
              <a:lnSpc>
                <a:spcPct val="90000"/>
              </a:lnSpc>
              <a:spcBef>
                <a:spcPts val="600"/>
              </a:spcBef>
              <a:spcAft>
                <a:spcPts val="0"/>
              </a:spcAft>
              <a:buClr>
                <a:srgbClr val="000000"/>
              </a:buClr>
              <a:buSzPts val="2400"/>
              <a:buFont typeface="Times New Roman"/>
              <a:buNone/>
            </a:pPr>
            <a:r>
              <a:rPr lang="en" sz="1800" b="0" i="0" u="none" strike="noStrike" cap="none">
                <a:solidFill>
                  <a:srgbClr val="000000"/>
                </a:solidFill>
                <a:latin typeface="Arial"/>
                <a:ea typeface="Arial"/>
                <a:cs typeface="Arial"/>
                <a:sym typeface="Arial"/>
              </a:rPr>
              <a:t>		</a:t>
            </a:r>
            <a:endParaRPr sz="1800" b="0" i="0" u="none" strike="noStrike" cap="none">
              <a:solidFill>
                <a:srgbClr val="000000"/>
              </a:solidFill>
              <a:latin typeface="Arial"/>
              <a:ea typeface="Arial"/>
              <a:cs typeface="Arial"/>
              <a:sym typeface="Arial"/>
            </a:endParaRPr>
          </a:p>
          <a:p>
            <a:pPr marL="341312" marR="0" lvl="0" indent="-339723" algn="l" rtl="0">
              <a:lnSpc>
                <a:spcPct val="90000"/>
              </a:lnSpc>
              <a:spcBef>
                <a:spcPts val="600"/>
              </a:spcBef>
              <a:spcAft>
                <a:spcPts val="0"/>
              </a:spcAft>
              <a:buClr>
                <a:srgbClr val="000000"/>
              </a:buClr>
              <a:buSzPts val="2400"/>
              <a:buFont typeface="Times New Roman"/>
              <a:buNone/>
            </a:pPr>
            <a:r>
              <a:rPr lang="en" sz="1800" b="0" i="0" u="none" strike="noStrike" cap="none">
                <a:solidFill>
                  <a:srgbClr val="000000"/>
                </a:solidFill>
                <a:latin typeface="Arial"/>
                <a:ea typeface="Arial"/>
                <a:cs typeface="Arial"/>
                <a:sym typeface="Arial"/>
              </a:rPr>
              <a:t>   *vb. effect: frequentie knop drukken neemt toe als lichtje brandt (gedrag onder controle van lichtje)</a:t>
            </a:r>
            <a:endParaRPr sz="1800" b="0" i="0" u="none" strike="noStrike" cap="none">
              <a:solidFill>
                <a:srgbClr val="000000"/>
              </a:solidFill>
              <a:latin typeface="Arial"/>
              <a:ea typeface="Arial"/>
              <a:cs typeface="Arial"/>
              <a:sym typeface="Arial"/>
            </a:endParaRPr>
          </a:p>
          <a:p>
            <a:pPr marL="341312" marR="0" lvl="0" indent="-339723" algn="l" rtl="0">
              <a:lnSpc>
                <a:spcPct val="90000"/>
              </a:lnSpc>
              <a:spcBef>
                <a:spcPts val="600"/>
              </a:spcBef>
              <a:spcAft>
                <a:spcPts val="0"/>
              </a:spcAft>
              <a:buClr>
                <a:srgbClr val="000000"/>
              </a:buClr>
              <a:buSzPts val="2400"/>
              <a:buFont typeface="Times New Roman"/>
              <a:buNone/>
            </a:pPr>
            <a:r>
              <a:rPr lang="en" sz="1800" b="0" i="0" u="none" strike="noStrike" cap="none">
                <a:solidFill>
                  <a:srgbClr val="000000"/>
                </a:solidFill>
                <a:latin typeface="Arial"/>
                <a:ea typeface="Arial"/>
                <a:cs typeface="Arial"/>
                <a:sym typeface="Arial"/>
              </a:rPr>
              <a:t>	</a:t>
            </a:r>
            <a:endParaRPr sz="1800" b="0" i="0" u="none" strike="noStrike" cap="none">
              <a:solidFill>
                <a:srgbClr val="000000"/>
              </a:solidFill>
              <a:latin typeface="Arial"/>
              <a:ea typeface="Arial"/>
              <a:cs typeface="Arial"/>
              <a:sym typeface="Arial"/>
            </a:endParaRPr>
          </a:p>
          <a:p>
            <a:pPr marL="341312" marR="0" lvl="0" indent="-339723" algn="l" rtl="0">
              <a:lnSpc>
                <a:spcPct val="90000"/>
              </a:lnSpc>
              <a:spcBef>
                <a:spcPts val="600"/>
              </a:spcBef>
              <a:spcAft>
                <a:spcPts val="0"/>
              </a:spcAft>
              <a:buClr>
                <a:srgbClr val="000000"/>
              </a:buClr>
              <a:buSzPts val="2400"/>
              <a:buFont typeface="Times New Roman"/>
              <a:buNone/>
            </a:pPr>
            <a:r>
              <a:rPr lang="en" sz="1800" b="0" i="0" u="none" strike="noStrike" cap="none">
                <a:solidFill>
                  <a:srgbClr val="000000"/>
                </a:solidFill>
                <a:latin typeface="Arial"/>
                <a:ea typeface="Arial"/>
                <a:cs typeface="Arial"/>
                <a:sym typeface="Arial"/>
              </a:rPr>
              <a:t>	</a:t>
            </a:r>
            <a:endParaRPr sz="1800" b="0" i="0" u="none" strike="noStrike" cap="none">
              <a:solidFill>
                <a:srgbClr val="000000"/>
              </a:solidFill>
              <a:latin typeface="Arial"/>
              <a:ea typeface="Arial"/>
              <a:cs typeface="Arial"/>
              <a:sym typeface="Arial"/>
            </a:endParaRPr>
          </a:p>
        </p:txBody>
      </p:sp>
      <p:pic>
        <p:nvPicPr>
          <p:cNvPr id="948" name="Google Shape;948;p84" descr="Image result for push the button"/>
          <p:cNvPicPr preferRelativeResize="0"/>
          <p:nvPr/>
        </p:nvPicPr>
        <p:blipFill rotWithShape="1">
          <a:blip r:embed="rId3">
            <a:alphaModFix/>
          </a:blip>
          <a:srcRect/>
          <a:stretch/>
        </p:blipFill>
        <p:spPr>
          <a:xfrm>
            <a:off x="3132137" y="3325415"/>
            <a:ext cx="1404938" cy="1088231"/>
          </a:xfrm>
          <a:prstGeom prst="rect">
            <a:avLst/>
          </a:prstGeom>
          <a:noFill/>
          <a:ln>
            <a:noFill/>
          </a:ln>
        </p:spPr>
      </p:pic>
      <p:pic>
        <p:nvPicPr>
          <p:cNvPr id="949" name="Google Shape;949;p84"/>
          <p:cNvPicPr preferRelativeResize="0"/>
          <p:nvPr/>
        </p:nvPicPr>
        <p:blipFill rotWithShape="1">
          <a:blip r:embed="rId4">
            <a:alphaModFix/>
          </a:blip>
          <a:srcRect/>
          <a:stretch/>
        </p:blipFill>
        <p:spPr>
          <a:xfrm>
            <a:off x="827087" y="3480197"/>
            <a:ext cx="810815" cy="958453"/>
          </a:xfrm>
          <a:prstGeom prst="rect">
            <a:avLst/>
          </a:prstGeom>
          <a:noFill/>
          <a:ln>
            <a:noFill/>
          </a:ln>
        </p:spPr>
      </p:pic>
      <p:pic>
        <p:nvPicPr>
          <p:cNvPr id="950" name="Google Shape;950;p84" descr="Image result for euros"/>
          <p:cNvPicPr preferRelativeResize="0"/>
          <p:nvPr/>
        </p:nvPicPr>
        <p:blipFill rotWithShape="1">
          <a:blip r:embed="rId5">
            <a:alphaModFix/>
          </a:blip>
          <a:srcRect/>
          <a:stretch/>
        </p:blipFill>
        <p:spPr>
          <a:xfrm>
            <a:off x="5981700" y="3131344"/>
            <a:ext cx="2097881" cy="1403747"/>
          </a:xfrm>
          <a:prstGeom prst="rect">
            <a:avLst/>
          </a:prstGeom>
          <a:noFill/>
          <a:ln>
            <a:noFill/>
          </a:ln>
        </p:spPr>
      </p:pic>
      <p:cxnSp>
        <p:nvCxnSpPr>
          <p:cNvPr id="951" name="Google Shape;951;p84"/>
          <p:cNvCxnSpPr/>
          <p:nvPr/>
        </p:nvCxnSpPr>
        <p:spPr>
          <a:xfrm>
            <a:off x="2268537" y="4030265"/>
            <a:ext cx="446087" cy="1190"/>
          </a:xfrm>
          <a:prstGeom prst="straightConnector1">
            <a:avLst/>
          </a:prstGeom>
          <a:noFill/>
          <a:ln w="54000" cap="flat" cmpd="sng">
            <a:solidFill>
              <a:srgbClr val="FF0000"/>
            </a:solidFill>
            <a:prstDash val="solid"/>
            <a:miter lim="800000"/>
            <a:headEnd type="none" w="sm" len="sm"/>
            <a:tailEnd type="stealth" w="med" len="med"/>
          </a:ln>
        </p:spPr>
      </p:cxnSp>
      <p:cxnSp>
        <p:nvCxnSpPr>
          <p:cNvPr id="952" name="Google Shape;952;p84"/>
          <p:cNvCxnSpPr/>
          <p:nvPr/>
        </p:nvCxnSpPr>
        <p:spPr>
          <a:xfrm>
            <a:off x="5364162" y="4145756"/>
            <a:ext cx="446087" cy="1190"/>
          </a:xfrm>
          <a:prstGeom prst="straightConnector1">
            <a:avLst/>
          </a:prstGeom>
          <a:noFill/>
          <a:ln w="54000" cap="flat" cmpd="sng">
            <a:solidFill>
              <a:srgbClr val="FF0000"/>
            </a:solidFill>
            <a:prstDash val="solid"/>
            <a:miter lim="800000"/>
            <a:headEnd type="none" w="sm" len="sm"/>
            <a:tailEnd type="stealth" w="med" len="med"/>
          </a:ln>
        </p:spPr>
      </p:cxn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pic>
        <p:nvPicPr>
          <p:cNvPr id="957" name="Google Shape;957;p85" descr="Get an inside look at one of our daily walrus training sessions and see the special bond shared between walrus Pakak and trainer Erika." title="Training Time with our Walrus">
            <a:hlinkClick r:id="rId3"/>
          </p:cNvPr>
          <p:cNvPicPr preferRelativeResize="0"/>
          <p:nvPr/>
        </p:nvPicPr>
        <p:blipFill>
          <a:blip r:embed="rId4">
            <a:alphaModFix/>
          </a:blip>
          <a:stretch>
            <a:fillRect/>
          </a:stretch>
        </p:blipFill>
        <p:spPr>
          <a:xfrm>
            <a:off x="1494562" y="263662"/>
            <a:ext cx="6154876" cy="461617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963"/>
        <p:cNvGrpSpPr/>
        <p:nvPr/>
      </p:nvGrpSpPr>
      <p:grpSpPr>
        <a:xfrm>
          <a:off x="0" y="0"/>
          <a:ext cx="0" cy="0"/>
          <a:chOff x="0" y="0"/>
          <a:chExt cx="0" cy="0"/>
        </a:xfrm>
      </p:grpSpPr>
      <p:sp>
        <p:nvSpPr>
          <p:cNvPr id="964" name="Google Shape;964;p86"/>
          <p:cNvSpPr/>
          <p:nvPr/>
        </p:nvSpPr>
        <p:spPr>
          <a:xfrm>
            <a:off x="3926342" y="1162050"/>
            <a:ext cx="1687392" cy="513162"/>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1425" tIns="45700" rIns="91425" bIns="45700" anchor="t" anchorCtr="0">
            <a:noAutofit/>
          </a:bodyPr>
          <a:lstStyle/>
          <a:p>
            <a:pPr marL="341312" marR="0" lvl="0" indent="-339723" algn="l" rtl="0">
              <a:lnSpc>
                <a:spcPct val="90000"/>
              </a:lnSpc>
              <a:spcBef>
                <a:spcPts val="0"/>
              </a:spcBef>
              <a:spcAft>
                <a:spcPts val="0"/>
              </a:spcAft>
              <a:buClr>
                <a:srgbClr val="FF0000"/>
              </a:buClr>
              <a:buSzPts val="3200"/>
              <a:buFont typeface="Times New Roman"/>
              <a:buNone/>
            </a:pPr>
            <a:r>
              <a:rPr lang="en" sz="2400" b="1" i="0" u="none" strike="noStrike" cap="none">
                <a:solidFill>
                  <a:srgbClr val="FF0000"/>
                </a:solidFill>
                <a:highlight>
                  <a:srgbClr val="FFFFFF"/>
                </a:highlight>
                <a:latin typeface="Arial"/>
                <a:ea typeface="Arial"/>
                <a:cs typeface="Arial"/>
                <a:sym typeface="Arial"/>
              </a:rPr>
              <a:t>Test faze</a:t>
            </a:r>
            <a:endParaRPr sz="2400" b="0" i="0" u="none" strike="noStrike" cap="none">
              <a:solidFill>
                <a:srgbClr val="000000"/>
              </a:solidFill>
              <a:highlight>
                <a:srgbClr val="FFFFFF"/>
              </a:highlight>
              <a:latin typeface="Arial"/>
              <a:ea typeface="Arial"/>
              <a:cs typeface="Arial"/>
              <a:sym typeface="Arial"/>
            </a:endParaRPr>
          </a:p>
        </p:txBody>
      </p:sp>
      <p:pic>
        <p:nvPicPr>
          <p:cNvPr id="965" name="Google Shape;965;p86" descr="Image result for computer screen"/>
          <p:cNvPicPr preferRelativeResize="0"/>
          <p:nvPr/>
        </p:nvPicPr>
        <p:blipFill rotWithShape="1">
          <a:blip r:embed="rId3">
            <a:alphaModFix/>
          </a:blip>
          <a:srcRect t="6829"/>
          <a:stretch/>
        </p:blipFill>
        <p:spPr>
          <a:xfrm>
            <a:off x="2717800" y="1621325"/>
            <a:ext cx="3781425" cy="3522175"/>
          </a:xfrm>
          <a:prstGeom prst="rect">
            <a:avLst/>
          </a:prstGeom>
          <a:noFill/>
          <a:ln>
            <a:noFill/>
          </a:ln>
        </p:spPr>
      </p:pic>
      <p:sp>
        <p:nvSpPr>
          <p:cNvPr id="966" name="Google Shape;966;p86"/>
          <p:cNvSpPr/>
          <p:nvPr/>
        </p:nvSpPr>
        <p:spPr>
          <a:xfrm>
            <a:off x="468300" y="195277"/>
            <a:ext cx="8280414" cy="1221912"/>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1425" tIns="45700" rIns="91425" bIns="45700" anchor="t" anchorCtr="0">
            <a:noAutofit/>
          </a:bodyPr>
          <a:lstStyle/>
          <a:p>
            <a:pPr marL="1587" marR="0" lvl="0" indent="0" algn="ctr" rtl="0">
              <a:lnSpc>
                <a:spcPct val="90000"/>
              </a:lnSpc>
              <a:spcBef>
                <a:spcPts val="0"/>
              </a:spcBef>
              <a:spcAft>
                <a:spcPts val="0"/>
              </a:spcAft>
              <a:buClr>
                <a:srgbClr val="000000"/>
              </a:buClr>
              <a:buSzPts val="2400"/>
              <a:buFont typeface="Times New Roman"/>
              <a:buNone/>
            </a:pPr>
            <a:r>
              <a:rPr lang="en" sz="2400" b="0" i="0" u="none" strike="noStrike" cap="none">
                <a:solidFill>
                  <a:srgbClr val="FF0000"/>
                </a:solidFill>
                <a:latin typeface="Arial"/>
                <a:ea typeface="Arial"/>
                <a:cs typeface="Arial"/>
                <a:sym typeface="Arial"/>
              </a:rPr>
              <a:t>Controle door niet-arbitraire relatie tussen twee prikkels</a:t>
            </a:r>
            <a:endParaRPr sz="2400" b="0" i="0" u="none" strike="noStrike" cap="none">
              <a:solidFill>
                <a:srgbClr val="000000"/>
              </a:solidFill>
              <a:latin typeface="Arial"/>
              <a:ea typeface="Arial"/>
              <a:cs typeface="Arial"/>
              <a:sym typeface="Arial"/>
            </a:endParaRPr>
          </a:p>
          <a:p>
            <a:pPr marL="341312" marR="0" lvl="0" indent="-339723" algn="l" rtl="0">
              <a:lnSpc>
                <a:spcPct val="90000"/>
              </a:lnSpc>
              <a:spcBef>
                <a:spcPts val="600"/>
              </a:spcBef>
              <a:spcAft>
                <a:spcPts val="0"/>
              </a:spcAft>
              <a:buClr>
                <a:srgbClr val="000000"/>
              </a:buClr>
              <a:buSzPts val="2400"/>
              <a:buFont typeface="Times New Roman"/>
              <a:buNone/>
            </a:pPr>
            <a:r>
              <a:rPr lang="en" sz="1800" b="0" i="0" u="none" strike="noStrike" cap="none">
                <a:solidFill>
                  <a:srgbClr val="000000"/>
                </a:solidFill>
                <a:latin typeface="Arial"/>
                <a:ea typeface="Arial"/>
                <a:cs typeface="Arial"/>
                <a:sym typeface="Arial"/>
              </a:rPr>
              <a:t>	=&gt; leidt tot </a:t>
            </a:r>
            <a:r>
              <a:rPr lang="en" sz="1800" b="1" i="0" u="none" strike="noStrike" cap="none">
                <a:solidFill>
                  <a:srgbClr val="000000"/>
                </a:solidFill>
                <a:latin typeface="Arial"/>
                <a:ea typeface="Arial"/>
                <a:cs typeface="Arial"/>
                <a:sym typeface="Arial"/>
              </a:rPr>
              <a:t>non-arbitrary relational responding </a:t>
            </a:r>
            <a:r>
              <a:rPr lang="en" sz="1800" b="0" i="0" u="none" strike="noStrike" cap="none">
                <a:solidFill>
                  <a:srgbClr val="000000"/>
                </a:solidFill>
                <a:latin typeface="Arial"/>
                <a:ea typeface="Arial"/>
                <a:cs typeface="Arial"/>
                <a:sym typeface="Arial"/>
              </a:rPr>
              <a:t>(vb., gelijk, verschillend, groter dan, …).		</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nvGrpSpPr>
          <p:cNvPr id="967" name="Google Shape;967;p86"/>
          <p:cNvGrpSpPr/>
          <p:nvPr/>
        </p:nvGrpSpPr>
        <p:grpSpPr>
          <a:xfrm>
            <a:off x="3402013" y="2059782"/>
            <a:ext cx="2736056" cy="1980010"/>
            <a:chOff x="2771775" y="2708275"/>
            <a:chExt cx="3648075" cy="2640013"/>
          </a:xfrm>
        </p:grpSpPr>
        <p:pic>
          <p:nvPicPr>
            <p:cNvPr id="968" name="Google Shape;968;p86" descr="Image result for homer"/>
            <p:cNvPicPr preferRelativeResize="0"/>
            <p:nvPr/>
          </p:nvPicPr>
          <p:blipFill rotWithShape="1">
            <a:blip r:embed="rId4">
              <a:alphaModFix/>
            </a:blip>
            <a:srcRect/>
            <a:stretch/>
          </p:blipFill>
          <p:spPr>
            <a:xfrm>
              <a:off x="4059238" y="2708275"/>
              <a:ext cx="1098550" cy="1150938"/>
            </a:xfrm>
            <a:prstGeom prst="rect">
              <a:avLst/>
            </a:prstGeom>
            <a:noFill/>
            <a:ln>
              <a:noFill/>
            </a:ln>
          </p:spPr>
        </p:pic>
        <p:pic>
          <p:nvPicPr>
            <p:cNvPr id="969" name="Google Shape;969;p86" descr="Image result for apple"/>
            <p:cNvPicPr preferRelativeResize="0"/>
            <p:nvPr/>
          </p:nvPicPr>
          <p:blipFill rotWithShape="1">
            <a:blip r:embed="rId5">
              <a:alphaModFix/>
            </a:blip>
            <a:srcRect/>
            <a:stretch/>
          </p:blipFill>
          <p:spPr>
            <a:xfrm>
              <a:off x="5403850" y="4237038"/>
              <a:ext cx="1016000" cy="1016000"/>
            </a:xfrm>
            <a:prstGeom prst="rect">
              <a:avLst/>
            </a:prstGeom>
            <a:noFill/>
            <a:ln>
              <a:noFill/>
            </a:ln>
          </p:spPr>
        </p:pic>
        <p:pic>
          <p:nvPicPr>
            <p:cNvPr id="970" name="Google Shape;970;p86" descr="Image result for homer"/>
            <p:cNvPicPr preferRelativeResize="0"/>
            <p:nvPr/>
          </p:nvPicPr>
          <p:blipFill rotWithShape="1">
            <a:blip r:embed="rId4">
              <a:alphaModFix/>
            </a:blip>
            <a:srcRect/>
            <a:stretch/>
          </p:blipFill>
          <p:spPr>
            <a:xfrm>
              <a:off x="2771775" y="4141788"/>
              <a:ext cx="1152525" cy="1206500"/>
            </a:xfrm>
            <a:prstGeom prst="rect">
              <a:avLst/>
            </a:prstGeom>
            <a:noFill/>
            <a:ln>
              <a:noFill/>
            </a:ln>
          </p:spPr>
        </p:pic>
      </p:grpSp>
      <p:sp>
        <p:nvSpPr>
          <p:cNvPr id="971" name="Google Shape;971;p86"/>
          <p:cNvSpPr/>
          <p:nvPr/>
        </p:nvSpPr>
        <p:spPr>
          <a:xfrm>
            <a:off x="3609438" y="1117748"/>
            <a:ext cx="2321190" cy="601776"/>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1425" tIns="45700" rIns="91425" bIns="45700" anchor="t" anchorCtr="0">
            <a:noAutofit/>
          </a:bodyPr>
          <a:lstStyle/>
          <a:p>
            <a:pPr marL="341312" marR="0" lvl="0" indent="-339723" algn="l" rtl="0">
              <a:lnSpc>
                <a:spcPct val="90000"/>
              </a:lnSpc>
              <a:spcBef>
                <a:spcPts val="0"/>
              </a:spcBef>
              <a:spcAft>
                <a:spcPts val="0"/>
              </a:spcAft>
              <a:buClr>
                <a:srgbClr val="FF0000"/>
              </a:buClr>
              <a:buSzPts val="3200"/>
              <a:buFont typeface="Times New Roman"/>
              <a:buNone/>
            </a:pPr>
            <a:r>
              <a:rPr lang="en" sz="2400" b="1" i="0" u="none" strike="noStrike" cap="none">
                <a:solidFill>
                  <a:srgbClr val="FF0000"/>
                </a:solidFill>
                <a:highlight>
                  <a:srgbClr val="FFFFFF"/>
                </a:highlight>
                <a:latin typeface="Arial"/>
                <a:ea typeface="Arial"/>
                <a:cs typeface="Arial"/>
                <a:sym typeface="Arial"/>
              </a:rPr>
              <a:t>Trainings faze</a:t>
            </a:r>
            <a:endParaRPr sz="2400" b="0" i="0" u="none" strike="noStrike" cap="none">
              <a:solidFill>
                <a:srgbClr val="000000"/>
              </a:solidFill>
              <a:highlight>
                <a:srgbClr val="FFFFFF"/>
              </a:highlight>
              <a:latin typeface="Arial"/>
              <a:ea typeface="Arial"/>
              <a:cs typeface="Arial"/>
              <a:sym typeface="Arial"/>
            </a:endParaRPr>
          </a:p>
        </p:txBody>
      </p:sp>
      <p:grpSp>
        <p:nvGrpSpPr>
          <p:cNvPr id="972" name="Google Shape;972;p86"/>
          <p:cNvGrpSpPr/>
          <p:nvPr/>
        </p:nvGrpSpPr>
        <p:grpSpPr>
          <a:xfrm>
            <a:off x="3128563" y="2085378"/>
            <a:ext cx="2959894" cy="1928813"/>
            <a:chOff x="2671763" y="2730500"/>
            <a:chExt cx="3946525" cy="2571750"/>
          </a:xfrm>
        </p:grpSpPr>
        <p:pic>
          <p:nvPicPr>
            <p:cNvPr id="973" name="Google Shape;973;p86" descr="Image result for rick sanchez"/>
            <p:cNvPicPr preferRelativeResize="0"/>
            <p:nvPr/>
          </p:nvPicPr>
          <p:blipFill rotWithShape="1">
            <a:blip r:embed="rId6">
              <a:alphaModFix/>
            </a:blip>
            <a:srcRect/>
            <a:stretch/>
          </p:blipFill>
          <p:spPr>
            <a:xfrm>
              <a:off x="3959225" y="2730500"/>
              <a:ext cx="1330325" cy="1330325"/>
            </a:xfrm>
            <a:prstGeom prst="rect">
              <a:avLst/>
            </a:prstGeom>
            <a:noFill/>
            <a:ln>
              <a:noFill/>
            </a:ln>
          </p:spPr>
        </p:pic>
        <p:pic>
          <p:nvPicPr>
            <p:cNvPr id="974" name="Google Shape;974;p86" descr="Image result for rick sanchez"/>
            <p:cNvPicPr preferRelativeResize="0"/>
            <p:nvPr/>
          </p:nvPicPr>
          <p:blipFill rotWithShape="1">
            <a:blip r:embed="rId6">
              <a:alphaModFix/>
            </a:blip>
            <a:srcRect/>
            <a:stretch/>
          </p:blipFill>
          <p:spPr>
            <a:xfrm>
              <a:off x="5289550" y="3949700"/>
              <a:ext cx="1328738" cy="1330325"/>
            </a:xfrm>
            <a:prstGeom prst="rect">
              <a:avLst/>
            </a:prstGeom>
            <a:noFill/>
            <a:ln>
              <a:noFill/>
            </a:ln>
          </p:spPr>
        </p:pic>
        <p:pic>
          <p:nvPicPr>
            <p:cNvPr id="975" name="Google Shape;975;p86" descr="Image result for sheldon cooper"/>
            <p:cNvPicPr preferRelativeResize="0"/>
            <p:nvPr/>
          </p:nvPicPr>
          <p:blipFill rotWithShape="1">
            <a:blip r:embed="rId7">
              <a:alphaModFix/>
            </a:blip>
            <a:srcRect/>
            <a:stretch/>
          </p:blipFill>
          <p:spPr>
            <a:xfrm>
              <a:off x="2671763" y="3949700"/>
              <a:ext cx="1352550" cy="1352550"/>
            </a:xfrm>
            <a:prstGeom prst="rect">
              <a:avLst/>
            </a:prstGeom>
            <a:noFill/>
            <a:ln>
              <a:noFill/>
            </a:ln>
          </p:spPr>
        </p:pic>
      </p:grpSp>
      <p:grpSp>
        <p:nvGrpSpPr>
          <p:cNvPr id="976" name="Google Shape;976;p86"/>
          <p:cNvGrpSpPr/>
          <p:nvPr/>
        </p:nvGrpSpPr>
        <p:grpSpPr>
          <a:xfrm>
            <a:off x="3051751" y="2041394"/>
            <a:ext cx="3113485" cy="2016789"/>
            <a:chOff x="8954343" y="2074863"/>
            <a:chExt cx="4151313" cy="2689770"/>
          </a:xfrm>
        </p:grpSpPr>
        <p:pic>
          <p:nvPicPr>
            <p:cNvPr id="977" name="Google Shape;977;p86" descr="Image result for tyrion lannister white background"/>
            <p:cNvPicPr preferRelativeResize="0"/>
            <p:nvPr/>
          </p:nvPicPr>
          <p:blipFill rotWithShape="1">
            <a:blip r:embed="rId8">
              <a:alphaModFix/>
            </a:blip>
            <a:srcRect/>
            <a:stretch/>
          </p:blipFill>
          <p:spPr>
            <a:xfrm>
              <a:off x="10188624" y="2074863"/>
              <a:ext cx="1428750" cy="1428750"/>
            </a:xfrm>
            <a:prstGeom prst="rect">
              <a:avLst/>
            </a:prstGeom>
            <a:noFill/>
            <a:ln>
              <a:noFill/>
            </a:ln>
          </p:spPr>
        </p:pic>
        <p:pic>
          <p:nvPicPr>
            <p:cNvPr id="978" name="Google Shape;978;p86" descr="Image result for tyrion lannister white background"/>
            <p:cNvPicPr preferRelativeResize="0"/>
            <p:nvPr/>
          </p:nvPicPr>
          <p:blipFill rotWithShape="1">
            <a:blip r:embed="rId8">
              <a:alphaModFix/>
            </a:blip>
            <a:srcRect/>
            <a:stretch/>
          </p:blipFill>
          <p:spPr>
            <a:xfrm>
              <a:off x="8954343" y="3335883"/>
              <a:ext cx="1428750" cy="1428750"/>
            </a:xfrm>
            <a:prstGeom prst="rect">
              <a:avLst/>
            </a:prstGeom>
            <a:noFill/>
            <a:ln>
              <a:noFill/>
            </a:ln>
          </p:spPr>
        </p:pic>
        <p:pic>
          <p:nvPicPr>
            <p:cNvPr id="979" name="Google Shape;979;p86" descr="Image result for tony soprano"/>
            <p:cNvPicPr preferRelativeResize="0"/>
            <p:nvPr/>
          </p:nvPicPr>
          <p:blipFill rotWithShape="1">
            <a:blip r:embed="rId9">
              <a:alphaModFix/>
            </a:blip>
            <a:srcRect/>
            <a:stretch/>
          </p:blipFill>
          <p:spPr>
            <a:xfrm>
              <a:off x="11553081" y="3567658"/>
              <a:ext cx="1552575" cy="965200"/>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6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7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1"/>
                                          </p:stCondLst>
                                        </p:cTn>
                                        <p:tgtEl>
                                          <p:spTgt spid="967"/>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97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1"/>
                                          </p:stCondLst>
                                        </p:cTn>
                                        <p:tgtEl>
                                          <p:spTgt spid="972"/>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1"/>
                                          </p:stCondLst>
                                        </p:cTn>
                                        <p:tgtEl>
                                          <p:spTgt spid="97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64"/>
                                        </p:tgtEl>
                                        <p:attrNameLst>
                                          <p:attrName>style.visibility</p:attrName>
                                        </p:attrNameLst>
                                      </p:cBhvr>
                                      <p:to>
                                        <p:strVal val="visible"/>
                                      </p:to>
                                    </p:set>
                                  </p:childTnLst>
                                </p:cTn>
                              </p:par>
                              <p:par>
                                <p:cTn id="25" presetID="10" presetClass="entr" presetSubtype="0" fill="hold" nodeType="withEffect">
                                  <p:stCondLst>
                                    <p:cond delay="0"/>
                                  </p:stCondLst>
                                  <p:childTnLst>
                                    <p:set>
                                      <p:cBhvr>
                                        <p:cTn id="26" dur="1" fill="hold">
                                          <p:stCondLst>
                                            <p:cond delay="0"/>
                                          </p:stCondLst>
                                        </p:cTn>
                                        <p:tgtEl>
                                          <p:spTgt spid="976"/>
                                        </p:tgtEl>
                                        <p:attrNameLst>
                                          <p:attrName>style.visibility</p:attrName>
                                        </p:attrNameLst>
                                      </p:cBhvr>
                                      <p:to>
                                        <p:strVal val="visible"/>
                                      </p:to>
                                    </p:set>
                                    <p:animEffect transition="in" filter="fade">
                                      <p:cBhvr>
                                        <p:cTn id="27" dur="1"/>
                                        <p:tgtEl>
                                          <p:spTgt spid="9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985"/>
        <p:cNvGrpSpPr/>
        <p:nvPr/>
      </p:nvGrpSpPr>
      <p:grpSpPr>
        <a:xfrm>
          <a:off x="0" y="0"/>
          <a:ext cx="0" cy="0"/>
          <a:chOff x="0" y="0"/>
          <a:chExt cx="0" cy="0"/>
        </a:xfrm>
      </p:grpSpPr>
      <p:pic>
        <p:nvPicPr>
          <p:cNvPr id="986" name="Google Shape;986;p87"/>
          <p:cNvPicPr preferRelativeResize="0"/>
          <p:nvPr/>
        </p:nvPicPr>
        <p:blipFill rotWithShape="1">
          <a:blip r:embed="rId3">
            <a:alphaModFix/>
          </a:blip>
          <a:srcRect l="13403" t="17417" r="13108" b="24132"/>
          <a:stretch/>
        </p:blipFill>
        <p:spPr>
          <a:xfrm>
            <a:off x="3901600" y="1815700"/>
            <a:ext cx="5016000" cy="3008124"/>
          </a:xfrm>
          <a:prstGeom prst="rect">
            <a:avLst/>
          </a:prstGeom>
          <a:noFill/>
          <a:ln>
            <a:noFill/>
          </a:ln>
        </p:spPr>
      </p:pic>
      <p:sp>
        <p:nvSpPr>
          <p:cNvPr id="987" name="Google Shape;987;p87"/>
          <p:cNvSpPr/>
          <p:nvPr/>
        </p:nvSpPr>
        <p:spPr>
          <a:xfrm>
            <a:off x="5607963" y="1302550"/>
            <a:ext cx="1603260" cy="513162"/>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1425" tIns="45700" rIns="91425" bIns="45700" anchor="t" anchorCtr="0">
            <a:noAutofit/>
          </a:bodyPr>
          <a:lstStyle/>
          <a:p>
            <a:pPr marL="341312" marR="0" lvl="0" indent="-339723" algn="l" rtl="0">
              <a:lnSpc>
                <a:spcPct val="90000"/>
              </a:lnSpc>
              <a:spcBef>
                <a:spcPts val="0"/>
              </a:spcBef>
              <a:spcAft>
                <a:spcPts val="0"/>
              </a:spcAft>
              <a:buClr>
                <a:srgbClr val="FF0000"/>
              </a:buClr>
              <a:buSzPts val="3200"/>
              <a:buFont typeface="Times New Roman"/>
              <a:buNone/>
            </a:pPr>
            <a:r>
              <a:rPr lang="en" sz="2400" b="1" i="0" u="none" strike="noStrike" cap="none">
                <a:solidFill>
                  <a:srgbClr val="FF0000"/>
                </a:solidFill>
                <a:highlight>
                  <a:srgbClr val="FFFFFF"/>
                </a:highlight>
                <a:latin typeface="Arial"/>
                <a:ea typeface="Arial"/>
                <a:cs typeface="Arial"/>
                <a:sym typeface="Arial"/>
              </a:rPr>
              <a:t>Test faze</a:t>
            </a:r>
            <a:endParaRPr sz="2400" b="0" i="0" u="none" strike="noStrike" cap="none">
              <a:solidFill>
                <a:srgbClr val="000000"/>
              </a:solidFill>
              <a:highlight>
                <a:srgbClr val="FFFFFF"/>
              </a:highlight>
              <a:latin typeface="Arial"/>
              <a:ea typeface="Arial"/>
              <a:cs typeface="Arial"/>
              <a:sym typeface="Arial"/>
            </a:endParaRPr>
          </a:p>
        </p:txBody>
      </p:sp>
      <p:sp>
        <p:nvSpPr>
          <p:cNvPr id="988" name="Google Shape;988;p87"/>
          <p:cNvSpPr/>
          <p:nvPr/>
        </p:nvSpPr>
        <p:spPr>
          <a:xfrm>
            <a:off x="468312" y="3571"/>
            <a:ext cx="7772400" cy="4050506"/>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1425" tIns="45700" rIns="91425" bIns="45700" anchor="t" anchorCtr="0">
            <a:noAutofit/>
          </a:bodyPr>
          <a:lstStyle/>
          <a:p>
            <a:pPr marL="1587" marR="0" lvl="0" indent="0" algn="ctr" rtl="0">
              <a:lnSpc>
                <a:spcPct val="90000"/>
              </a:lnSpc>
              <a:spcBef>
                <a:spcPts val="0"/>
              </a:spcBef>
              <a:spcAft>
                <a:spcPts val="0"/>
              </a:spcAft>
              <a:buClr>
                <a:srgbClr val="FF0000"/>
              </a:buClr>
              <a:buSzPts val="3600"/>
              <a:buFont typeface="Times New Roman"/>
              <a:buNone/>
            </a:pPr>
            <a:r>
              <a:rPr lang="en" sz="2400" b="0" i="0" u="none" strike="noStrike" cap="none">
                <a:solidFill>
                  <a:srgbClr val="FF0000"/>
                </a:solidFill>
                <a:latin typeface="Arial"/>
                <a:ea typeface="Arial"/>
                <a:cs typeface="Arial"/>
                <a:sym typeface="Arial"/>
              </a:rPr>
              <a:t>Controle door arbitraire relatie tussen prikkels</a:t>
            </a:r>
            <a:endParaRPr sz="2400" b="0" i="0" u="none" strike="noStrike" cap="none">
              <a:solidFill>
                <a:srgbClr val="000000"/>
              </a:solidFill>
              <a:latin typeface="Arial"/>
              <a:ea typeface="Arial"/>
              <a:cs typeface="Arial"/>
              <a:sym typeface="Arial"/>
            </a:endParaRPr>
          </a:p>
          <a:p>
            <a:pPr marL="341312" marR="0" lvl="0" indent="-339723" algn="l" rtl="0">
              <a:lnSpc>
                <a:spcPct val="90000"/>
              </a:lnSpc>
              <a:spcBef>
                <a:spcPts val="600"/>
              </a:spcBef>
              <a:spcAft>
                <a:spcPts val="0"/>
              </a:spcAft>
              <a:buClr>
                <a:srgbClr val="000000"/>
              </a:buClr>
              <a:buSzPts val="2400"/>
              <a:buFont typeface="Times New Roman"/>
              <a:buNone/>
            </a:pPr>
            <a:r>
              <a:rPr lang="en" sz="1800" b="0" i="0" u="none" strike="noStrike" cap="none">
                <a:solidFill>
                  <a:srgbClr val="000000"/>
                </a:solidFill>
                <a:latin typeface="Arial"/>
                <a:ea typeface="Arial"/>
                <a:cs typeface="Arial"/>
                <a:sym typeface="Arial"/>
              </a:rPr>
              <a:t>	=&gt; leidt tot </a:t>
            </a:r>
            <a:r>
              <a:rPr lang="en" sz="1800" b="1" i="0" u="none" strike="noStrike" cap="none">
                <a:solidFill>
                  <a:srgbClr val="000000"/>
                </a:solidFill>
                <a:latin typeface="Arial"/>
                <a:ea typeface="Arial"/>
                <a:cs typeface="Arial"/>
                <a:sym typeface="Arial"/>
              </a:rPr>
              <a:t>arbitrary applicable relational responding</a:t>
            </a:r>
            <a:r>
              <a:rPr lang="en" sz="1800" b="0" i="0" u="none" strike="noStrike" cap="none">
                <a:solidFill>
                  <a:srgbClr val="000000"/>
                </a:solidFill>
                <a:latin typeface="Arial"/>
                <a:ea typeface="Arial"/>
                <a:cs typeface="Arial"/>
                <a:sym typeface="Arial"/>
              </a:rPr>
              <a:t>: </a:t>
            </a:r>
            <a:r>
              <a:rPr lang="en" sz="1800" b="0" i="1" u="none" strike="noStrike" cap="none">
                <a:solidFill>
                  <a:srgbClr val="000000"/>
                </a:solidFill>
                <a:latin typeface="Arial"/>
                <a:ea typeface="Arial"/>
                <a:cs typeface="Arial"/>
                <a:sym typeface="Arial"/>
              </a:rPr>
              <a:t>Alsof</a:t>
            </a:r>
            <a:r>
              <a:rPr lang="en" sz="1800" b="0" i="0" u="none" strike="noStrike" cap="none">
                <a:solidFill>
                  <a:srgbClr val="000000"/>
                </a:solidFill>
                <a:latin typeface="Arial"/>
                <a:ea typeface="Arial"/>
                <a:cs typeface="Arial"/>
                <a:sym typeface="Arial"/>
              </a:rPr>
              <a:t> er een bepaalde relatie is</a:t>
            </a:r>
            <a:endParaRPr sz="1800" b="0" i="0" u="none" strike="noStrike" cap="none">
              <a:solidFill>
                <a:srgbClr val="000000"/>
              </a:solidFill>
              <a:latin typeface="Arial"/>
              <a:ea typeface="Arial"/>
              <a:cs typeface="Arial"/>
              <a:sym typeface="Arial"/>
            </a:endParaRPr>
          </a:p>
          <a:p>
            <a:pPr marL="341312" marR="0" lvl="0" indent="-339723" algn="l" rtl="0">
              <a:lnSpc>
                <a:spcPct val="90000"/>
              </a:lnSpc>
              <a:spcBef>
                <a:spcPts val="600"/>
              </a:spcBef>
              <a:spcAft>
                <a:spcPts val="0"/>
              </a:spcAft>
              <a:buClr>
                <a:srgbClr val="000000"/>
              </a:buClr>
              <a:buSzPts val="2400"/>
              <a:buFont typeface="Times New Roman"/>
              <a:buNone/>
            </a:pPr>
            <a:r>
              <a:rPr lang="en" sz="1800" b="0" i="0" u="none" strike="noStrike" cap="none">
                <a:solidFill>
                  <a:srgbClr val="000000"/>
                </a:solidFill>
                <a:latin typeface="Arial"/>
                <a:ea typeface="Arial"/>
                <a:cs typeface="Arial"/>
                <a:sym typeface="Arial"/>
              </a:rPr>
              <a:t>	=&gt; eerste evidentie: stimulus equivalence</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89" name="Google Shape;989;p87"/>
          <p:cNvSpPr/>
          <p:nvPr/>
        </p:nvSpPr>
        <p:spPr>
          <a:xfrm>
            <a:off x="5278427" y="1302550"/>
            <a:ext cx="2262330" cy="513162"/>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1425" tIns="45700" rIns="91425" bIns="45700" anchor="t" anchorCtr="0">
            <a:noAutofit/>
          </a:bodyPr>
          <a:lstStyle/>
          <a:p>
            <a:pPr marL="341312" marR="0" lvl="0" indent="-339723" algn="l" rtl="0">
              <a:lnSpc>
                <a:spcPct val="90000"/>
              </a:lnSpc>
              <a:spcBef>
                <a:spcPts val="0"/>
              </a:spcBef>
              <a:spcAft>
                <a:spcPts val="0"/>
              </a:spcAft>
              <a:buClr>
                <a:srgbClr val="FF0000"/>
              </a:buClr>
              <a:buSzPts val="3200"/>
              <a:buFont typeface="Times New Roman"/>
              <a:buNone/>
            </a:pPr>
            <a:r>
              <a:rPr lang="en" sz="2400" b="1" i="0" u="none" strike="noStrike" cap="none">
                <a:solidFill>
                  <a:srgbClr val="FF0000"/>
                </a:solidFill>
                <a:highlight>
                  <a:srgbClr val="FFFFFF"/>
                </a:highlight>
                <a:latin typeface="Arial"/>
                <a:ea typeface="Arial"/>
                <a:cs typeface="Arial"/>
                <a:sym typeface="Arial"/>
              </a:rPr>
              <a:t>Trainings faze</a:t>
            </a:r>
            <a:endParaRPr sz="2400" b="0" i="0" u="none" strike="noStrike" cap="none">
              <a:solidFill>
                <a:srgbClr val="000000"/>
              </a:solidFill>
              <a:highlight>
                <a:srgbClr val="FFFFFF"/>
              </a:highlight>
              <a:latin typeface="Arial"/>
              <a:ea typeface="Arial"/>
              <a:cs typeface="Arial"/>
              <a:sym typeface="Arial"/>
            </a:endParaRPr>
          </a:p>
        </p:txBody>
      </p:sp>
      <p:grpSp>
        <p:nvGrpSpPr>
          <p:cNvPr id="990" name="Google Shape;990;p87"/>
          <p:cNvGrpSpPr/>
          <p:nvPr/>
        </p:nvGrpSpPr>
        <p:grpSpPr>
          <a:xfrm>
            <a:off x="123825" y="2206228"/>
            <a:ext cx="3511550" cy="1173956"/>
            <a:chOff x="123727" y="2940844"/>
            <a:chExt cx="3512169" cy="1565671"/>
          </a:xfrm>
        </p:grpSpPr>
        <p:pic>
          <p:nvPicPr>
            <p:cNvPr id="991" name="Google Shape;991;p87" descr="Image result for peter griffin"/>
            <p:cNvPicPr preferRelativeResize="0"/>
            <p:nvPr/>
          </p:nvPicPr>
          <p:blipFill rotWithShape="1">
            <a:blip r:embed="rId4">
              <a:alphaModFix/>
            </a:blip>
            <a:srcRect l="23878" r="24372"/>
            <a:stretch/>
          </p:blipFill>
          <p:spPr>
            <a:xfrm>
              <a:off x="1355502" y="3225402"/>
              <a:ext cx="984250" cy="1171575"/>
            </a:xfrm>
            <a:prstGeom prst="rect">
              <a:avLst/>
            </a:prstGeom>
            <a:noFill/>
            <a:ln>
              <a:noFill/>
            </a:ln>
          </p:spPr>
        </p:pic>
        <p:pic>
          <p:nvPicPr>
            <p:cNvPr id="992" name="Google Shape;992;p87" descr="Image result for professor futurama"/>
            <p:cNvPicPr preferRelativeResize="0"/>
            <p:nvPr/>
          </p:nvPicPr>
          <p:blipFill rotWithShape="1">
            <a:blip r:embed="rId5">
              <a:alphaModFix/>
            </a:blip>
            <a:srcRect l="19932" r="20807"/>
            <a:stretch/>
          </p:blipFill>
          <p:spPr>
            <a:xfrm>
              <a:off x="2623071" y="3225402"/>
              <a:ext cx="1012825" cy="1281113"/>
            </a:xfrm>
            <a:prstGeom prst="rect">
              <a:avLst/>
            </a:prstGeom>
            <a:noFill/>
            <a:ln>
              <a:noFill/>
            </a:ln>
          </p:spPr>
        </p:pic>
        <p:pic>
          <p:nvPicPr>
            <p:cNvPr id="993" name="Google Shape;993;p87" descr="Image result for homer"/>
            <p:cNvPicPr preferRelativeResize="0"/>
            <p:nvPr/>
          </p:nvPicPr>
          <p:blipFill rotWithShape="1">
            <a:blip r:embed="rId6">
              <a:alphaModFix/>
            </a:blip>
            <a:srcRect l="29340" r="29533"/>
            <a:stretch/>
          </p:blipFill>
          <p:spPr>
            <a:xfrm>
              <a:off x="123727" y="3188889"/>
              <a:ext cx="884238" cy="1208088"/>
            </a:xfrm>
            <a:prstGeom prst="rect">
              <a:avLst/>
            </a:prstGeom>
            <a:noFill/>
            <a:ln>
              <a:noFill/>
            </a:ln>
          </p:spPr>
        </p:pic>
        <p:sp>
          <p:nvSpPr>
            <p:cNvPr id="994" name="Google Shape;994;p87"/>
            <p:cNvSpPr txBox="1"/>
            <p:nvPr/>
          </p:nvSpPr>
          <p:spPr>
            <a:xfrm>
              <a:off x="123727" y="2940844"/>
              <a:ext cx="3512169" cy="1565671"/>
            </a:xfrm>
            <a:prstGeom prst="rect">
              <a:avLst/>
            </a:prstGeom>
            <a:no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995" name="Google Shape;995;p87"/>
          <p:cNvGrpSpPr/>
          <p:nvPr/>
        </p:nvGrpSpPr>
        <p:grpSpPr>
          <a:xfrm>
            <a:off x="4354512" y="2155031"/>
            <a:ext cx="3886200" cy="1899046"/>
            <a:chOff x="4354513" y="2873375"/>
            <a:chExt cx="3886200" cy="2532063"/>
          </a:xfrm>
        </p:grpSpPr>
        <p:grpSp>
          <p:nvGrpSpPr>
            <p:cNvPr id="996" name="Google Shape;996;p87"/>
            <p:cNvGrpSpPr/>
            <p:nvPr/>
          </p:nvGrpSpPr>
          <p:grpSpPr>
            <a:xfrm>
              <a:off x="4721225" y="2873375"/>
              <a:ext cx="3519488" cy="2532063"/>
              <a:chOff x="2771775" y="2774950"/>
              <a:chExt cx="3519488" cy="2532063"/>
            </a:xfrm>
          </p:grpSpPr>
          <p:pic>
            <p:nvPicPr>
              <p:cNvPr id="997" name="Google Shape;997;p87" descr="Image result for homer"/>
              <p:cNvPicPr preferRelativeResize="0"/>
              <p:nvPr/>
            </p:nvPicPr>
            <p:blipFill rotWithShape="1">
              <a:blip r:embed="rId6">
                <a:alphaModFix/>
              </a:blip>
              <a:srcRect l="29340" r="29533"/>
              <a:stretch/>
            </p:blipFill>
            <p:spPr>
              <a:xfrm>
                <a:off x="4229100" y="2774950"/>
                <a:ext cx="884238" cy="1208088"/>
              </a:xfrm>
              <a:prstGeom prst="rect">
                <a:avLst/>
              </a:prstGeom>
              <a:noFill/>
              <a:ln>
                <a:noFill/>
              </a:ln>
            </p:spPr>
          </p:pic>
          <p:pic>
            <p:nvPicPr>
              <p:cNvPr id="998" name="Google Shape;998;p87" descr="Image result for peter griffin"/>
              <p:cNvPicPr preferRelativeResize="0"/>
              <p:nvPr/>
            </p:nvPicPr>
            <p:blipFill rotWithShape="1">
              <a:blip r:embed="rId4">
                <a:alphaModFix/>
              </a:blip>
              <a:srcRect l="23878" r="24372"/>
              <a:stretch/>
            </p:blipFill>
            <p:spPr>
              <a:xfrm>
                <a:off x="2771775" y="4124325"/>
                <a:ext cx="984250" cy="1171575"/>
              </a:xfrm>
              <a:prstGeom prst="rect">
                <a:avLst/>
              </a:prstGeom>
              <a:noFill/>
              <a:ln>
                <a:noFill/>
              </a:ln>
            </p:spPr>
          </p:pic>
          <p:pic>
            <p:nvPicPr>
              <p:cNvPr id="999" name="Google Shape;999;p87" descr="Image result for bojack horseman"/>
              <p:cNvPicPr preferRelativeResize="0"/>
              <p:nvPr/>
            </p:nvPicPr>
            <p:blipFill rotWithShape="1">
              <a:blip r:embed="rId7">
                <a:alphaModFix/>
              </a:blip>
              <a:srcRect/>
              <a:stretch/>
            </p:blipFill>
            <p:spPr>
              <a:xfrm>
                <a:off x="5837238" y="4025900"/>
                <a:ext cx="454025" cy="1281113"/>
              </a:xfrm>
              <a:prstGeom prst="rect">
                <a:avLst/>
              </a:prstGeom>
              <a:noFill/>
              <a:ln>
                <a:noFill/>
              </a:ln>
            </p:spPr>
          </p:pic>
        </p:grpSp>
        <p:sp>
          <p:nvSpPr>
            <p:cNvPr id="1000" name="Google Shape;1000;p87"/>
            <p:cNvSpPr/>
            <p:nvPr/>
          </p:nvSpPr>
          <p:spPr>
            <a:xfrm>
              <a:off x="4354513" y="4081463"/>
              <a:ext cx="1824037" cy="1323975"/>
            </a:xfrm>
            <a:prstGeom prst="ellipse">
              <a:avLst/>
            </a:prstGeom>
            <a:noFill/>
            <a:ln w="254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1001" name="Google Shape;1001;p87"/>
          <p:cNvGrpSpPr/>
          <p:nvPr/>
        </p:nvGrpSpPr>
        <p:grpSpPr>
          <a:xfrm>
            <a:off x="4232995" y="2247300"/>
            <a:ext cx="4129202" cy="1945481"/>
            <a:chOff x="10955484" y="6093296"/>
            <a:chExt cx="4128789" cy="2593975"/>
          </a:xfrm>
        </p:grpSpPr>
        <p:grpSp>
          <p:nvGrpSpPr>
            <p:cNvPr id="1002" name="Google Shape;1002;p87"/>
            <p:cNvGrpSpPr/>
            <p:nvPr/>
          </p:nvGrpSpPr>
          <p:grpSpPr>
            <a:xfrm>
              <a:off x="11375874" y="6093296"/>
              <a:ext cx="3708400" cy="2593975"/>
              <a:chOff x="2747963" y="2811463"/>
              <a:chExt cx="3708400" cy="2593975"/>
            </a:xfrm>
          </p:grpSpPr>
          <p:pic>
            <p:nvPicPr>
              <p:cNvPr id="1003" name="Google Shape;1003;p87" descr="Image result for peter griffin"/>
              <p:cNvPicPr preferRelativeResize="0"/>
              <p:nvPr/>
            </p:nvPicPr>
            <p:blipFill rotWithShape="1">
              <a:blip r:embed="rId4">
                <a:alphaModFix/>
              </a:blip>
              <a:srcRect l="23878" r="24372"/>
              <a:stretch/>
            </p:blipFill>
            <p:spPr>
              <a:xfrm>
                <a:off x="4178300" y="2811463"/>
                <a:ext cx="984250" cy="1171575"/>
              </a:xfrm>
              <a:prstGeom prst="rect">
                <a:avLst/>
              </a:prstGeom>
              <a:noFill/>
              <a:ln>
                <a:noFill/>
              </a:ln>
            </p:spPr>
          </p:pic>
          <p:pic>
            <p:nvPicPr>
              <p:cNvPr id="1004" name="Google Shape;1004;p87" descr="Image result for professor futurama"/>
              <p:cNvPicPr preferRelativeResize="0"/>
              <p:nvPr/>
            </p:nvPicPr>
            <p:blipFill rotWithShape="1">
              <a:blip r:embed="rId5">
                <a:alphaModFix/>
              </a:blip>
              <a:srcRect l="19932" r="20807"/>
              <a:stretch/>
            </p:blipFill>
            <p:spPr>
              <a:xfrm>
                <a:off x="2747963" y="4124325"/>
                <a:ext cx="1012825" cy="1281113"/>
              </a:xfrm>
              <a:prstGeom prst="rect">
                <a:avLst/>
              </a:prstGeom>
              <a:noFill/>
              <a:ln>
                <a:noFill/>
              </a:ln>
            </p:spPr>
          </p:pic>
          <p:pic>
            <p:nvPicPr>
              <p:cNvPr id="1005" name="Google Shape;1005;p87" descr="Image result for morty from rick and morty"/>
              <p:cNvPicPr preferRelativeResize="0"/>
              <p:nvPr/>
            </p:nvPicPr>
            <p:blipFill rotWithShape="1">
              <a:blip r:embed="rId8">
                <a:alphaModFix/>
              </a:blip>
              <a:srcRect/>
              <a:stretch/>
            </p:blipFill>
            <p:spPr>
              <a:xfrm>
                <a:off x="5672138" y="3992563"/>
                <a:ext cx="784225" cy="1247775"/>
              </a:xfrm>
              <a:prstGeom prst="rect">
                <a:avLst/>
              </a:prstGeom>
              <a:noFill/>
              <a:ln>
                <a:noFill/>
              </a:ln>
            </p:spPr>
          </p:pic>
        </p:grpSp>
        <p:sp>
          <p:nvSpPr>
            <p:cNvPr id="1006" name="Google Shape;1006;p87"/>
            <p:cNvSpPr/>
            <p:nvPr/>
          </p:nvSpPr>
          <p:spPr>
            <a:xfrm>
              <a:off x="10955484" y="7363296"/>
              <a:ext cx="1823906" cy="1323975"/>
            </a:xfrm>
            <a:prstGeom prst="ellipse">
              <a:avLst/>
            </a:prstGeom>
            <a:noFill/>
            <a:ln w="254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1007" name="Google Shape;1007;p87"/>
          <p:cNvGrpSpPr/>
          <p:nvPr/>
        </p:nvGrpSpPr>
        <p:grpSpPr>
          <a:xfrm>
            <a:off x="4583974" y="2064588"/>
            <a:ext cx="3651230" cy="2079914"/>
            <a:chOff x="12132841" y="1996281"/>
            <a:chExt cx="3651595" cy="2773958"/>
          </a:xfrm>
        </p:grpSpPr>
        <p:grpSp>
          <p:nvGrpSpPr>
            <p:cNvPr id="1008" name="Google Shape;1008;p87"/>
            <p:cNvGrpSpPr/>
            <p:nvPr/>
          </p:nvGrpSpPr>
          <p:grpSpPr>
            <a:xfrm>
              <a:off x="12132841" y="1996281"/>
              <a:ext cx="3245991" cy="2773958"/>
              <a:chOff x="-5567014" y="4130079"/>
              <a:chExt cx="3245991" cy="2773958"/>
            </a:xfrm>
          </p:grpSpPr>
          <p:pic>
            <p:nvPicPr>
              <p:cNvPr id="1009" name="Google Shape;1009;p87" descr="Image result for bojack horseman"/>
              <p:cNvPicPr preferRelativeResize="0"/>
              <p:nvPr/>
            </p:nvPicPr>
            <p:blipFill rotWithShape="1">
              <a:blip r:embed="rId7">
                <a:alphaModFix/>
              </a:blip>
              <a:srcRect/>
              <a:stretch/>
            </p:blipFill>
            <p:spPr>
              <a:xfrm>
                <a:off x="-5567014" y="5576887"/>
                <a:ext cx="454025" cy="1281113"/>
              </a:xfrm>
              <a:prstGeom prst="rect">
                <a:avLst/>
              </a:prstGeom>
              <a:noFill/>
              <a:ln>
                <a:noFill/>
              </a:ln>
            </p:spPr>
          </p:pic>
          <p:pic>
            <p:nvPicPr>
              <p:cNvPr id="1010" name="Google Shape;1010;p87" descr="Image result for professor futurama"/>
              <p:cNvPicPr preferRelativeResize="0"/>
              <p:nvPr/>
            </p:nvPicPr>
            <p:blipFill rotWithShape="1">
              <a:blip r:embed="rId5">
                <a:alphaModFix/>
              </a:blip>
              <a:srcRect l="19932" r="20807"/>
              <a:stretch/>
            </p:blipFill>
            <p:spPr>
              <a:xfrm>
                <a:off x="-3333848" y="5622924"/>
                <a:ext cx="1012825" cy="1281113"/>
              </a:xfrm>
              <a:prstGeom prst="rect">
                <a:avLst/>
              </a:prstGeom>
              <a:noFill/>
              <a:ln>
                <a:noFill/>
              </a:ln>
            </p:spPr>
          </p:pic>
          <p:pic>
            <p:nvPicPr>
              <p:cNvPr id="1011" name="Google Shape;1011;p87" descr="Image result for homer"/>
              <p:cNvPicPr preferRelativeResize="0"/>
              <p:nvPr/>
            </p:nvPicPr>
            <p:blipFill rotWithShape="1">
              <a:blip r:embed="rId6">
                <a:alphaModFix/>
              </a:blip>
              <a:srcRect l="29340" r="29533"/>
              <a:stretch/>
            </p:blipFill>
            <p:spPr>
              <a:xfrm>
                <a:off x="-4469780" y="4130079"/>
                <a:ext cx="884238" cy="1208088"/>
              </a:xfrm>
              <a:prstGeom prst="rect">
                <a:avLst/>
              </a:prstGeom>
              <a:noFill/>
              <a:ln>
                <a:noFill/>
              </a:ln>
            </p:spPr>
          </p:pic>
        </p:grpSp>
        <p:sp>
          <p:nvSpPr>
            <p:cNvPr id="1012" name="Google Shape;1012;p87"/>
            <p:cNvSpPr/>
            <p:nvPr/>
          </p:nvSpPr>
          <p:spPr>
            <a:xfrm>
              <a:off x="13960225" y="3445979"/>
              <a:ext cx="1824211" cy="1324260"/>
            </a:xfrm>
            <a:prstGeom prst="ellipse">
              <a:avLst/>
            </a:prstGeom>
            <a:noFill/>
            <a:ln w="254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89"/>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995"/>
                                        </p:tgtEl>
                                        <p:attrNameLst>
                                          <p:attrName>style.visibility</p:attrName>
                                        </p:attrNameLst>
                                      </p:cBhvr>
                                      <p:to>
                                        <p:strVal val="visible"/>
                                      </p:to>
                                    </p:set>
                                    <p:animEffect transition="in" filter="fade">
                                      <p:cBhvr>
                                        <p:cTn id="9" dur="1"/>
                                        <p:tgtEl>
                                          <p:spTgt spid="99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1"/>
                                          </p:stCondLst>
                                        </p:cTn>
                                        <p:tgtEl>
                                          <p:spTgt spid="99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0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1"/>
                                          </p:stCondLst>
                                        </p:cTn>
                                        <p:tgtEl>
                                          <p:spTgt spid="1001"/>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99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0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018"/>
        <p:cNvGrpSpPr/>
        <p:nvPr/>
      </p:nvGrpSpPr>
      <p:grpSpPr>
        <a:xfrm>
          <a:off x="0" y="0"/>
          <a:ext cx="0" cy="0"/>
          <a:chOff x="0" y="0"/>
          <a:chExt cx="0" cy="0"/>
        </a:xfrm>
      </p:grpSpPr>
      <p:sp>
        <p:nvSpPr>
          <p:cNvPr id="1019" name="Google Shape;1019;p88"/>
          <p:cNvSpPr/>
          <p:nvPr/>
        </p:nvSpPr>
        <p:spPr>
          <a:xfrm>
            <a:off x="468312" y="195263"/>
            <a:ext cx="8496300" cy="4698206"/>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1425" tIns="45700" rIns="91425" bIns="45700" anchor="t" anchorCtr="0">
            <a:noAutofit/>
          </a:bodyPr>
          <a:lstStyle/>
          <a:p>
            <a:pPr marL="341312" marR="0" lvl="0" indent="-339723" algn="l" rtl="0">
              <a:lnSpc>
                <a:spcPct val="90000"/>
              </a:lnSpc>
              <a:spcBef>
                <a:spcPts val="0"/>
              </a:spcBef>
              <a:spcAft>
                <a:spcPts val="0"/>
              </a:spcAft>
              <a:buClr>
                <a:srgbClr val="000000"/>
              </a:buClr>
              <a:buSzPts val="2400"/>
              <a:buFont typeface="Times New Roman"/>
              <a:buNone/>
            </a:pPr>
            <a:r>
              <a:rPr lang="en" sz="2000" b="0" i="0" u="none" strike="noStrike" cap="none">
                <a:solidFill>
                  <a:srgbClr val="000000"/>
                </a:solidFill>
                <a:latin typeface="Arial"/>
                <a:ea typeface="Arial"/>
                <a:cs typeface="Arial"/>
                <a:sym typeface="Arial"/>
              </a:rPr>
              <a:t>	=&gt; ook verbale cues (vb. “hoort bij”, “is groter dan”, … die samengaan met bepaalde relaties).</a:t>
            </a:r>
            <a:endParaRPr sz="2000" b="0" i="0" u="none" strike="noStrike" cap="none">
              <a:solidFill>
                <a:srgbClr val="000000"/>
              </a:solidFill>
              <a:latin typeface="Arial"/>
              <a:ea typeface="Arial"/>
              <a:cs typeface="Arial"/>
              <a:sym typeface="Arial"/>
            </a:endParaRPr>
          </a:p>
          <a:p>
            <a:pPr marL="341312" marR="0" lvl="0" indent="-339723" algn="l" rtl="0">
              <a:lnSpc>
                <a:spcPct val="90000"/>
              </a:lnSpc>
              <a:spcBef>
                <a:spcPts val="600"/>
              </a:spcBef>
              <a:spcAft>
                <a:spcPts val="0"/>
              </a:spcAft>
              <a:buClr>
                <a:schemeClr val="dk1"/>
              </a:buClr>
              <a:buSzPts val="2400"/>
              <a:buFont typeface="Calibri"/>
              <a:buNone/>
            </a:pPr>
            <a:endParaRPr sz="2000" b="0" i="0" u="none" strike="noStrike" cap="none">
              <a:solidFill>
                <a:srgbClr val="000000"/>
              </a:solidFill>
              <a:latin typeface="Arial"/>
              <a:ea typeface="Arial"/>
              <a:cs typeface="Arial"/>
              <a:sym typeface="Arial"/>
            </a:endParaRPr>
          </a:p>
          <a:p>
            <a:pPr marL="341312" marR="0" lvl="0" indent="-339723" algn="l" rtl="0">
              <a:lnSpc>
                <a:spcPct val="90000"/>
              </a:lnSpc>
              <a:spcBef>
                <a:spcPts val="600"/>
              </a:spcBef>
              <a:spcAft>
                <a:spcPts val="0"/>
              </a:spcAft>
              <a:buClr>
                <a:srgbClr val="000000"/>
              </a:buClr>
              <a:buSzPts val="2400"/>
              <a:buFont typeface="Times New Roman"/>
              <a:buNone/>
            </a:pPr>
            <a:r>
              <a:rPr lang="en" sz="2000" b="0" i="0" u="none" strike="noStrike" cap="none">
                <a:solidFill>
                  <a:srgbClr val="000000"/>
                </a:solidFill>
                <a:latin typeface="Arial"/>
                <a:ea typeface="Arial"/>
                <a:cs typeface="Arial"/>
                <a:sym typeface="Arial"/>
              </a:rPr>
              <a:t>	=&gt; enkel mensen vertonen arbitrary applicable rel. responding</a:t>
            </a:r>
            <a:endParaRPr sz="2000" b="0" i="0" u="none" strike="noStrike" cap="none">
              <a:solidFill>
                <a:srgbClr val="000000"/>
              </a:solidFill>
              <a:latin typeface="Arial"/>
              <a:ea typeface="Arial"/>
              <a:cs typeface="Arial"/>
              <a:sym typeface="Arial"/>
            </a:endParaRPr>
          </a:p>
          <a:p>
            <a:pPr marL="341312" marR="0" lvl="0" indent="-339723" algn="l" rtl="0">
              <a:lnSpc>
                <a:spcPct val="90000"/>
              </a:lnSpc>
              <a:spcBef>
                <a:spcPts val="600"/>
              </a:spcBef>
              <a:spcAft>
                <a:spcPts val="0"/>
              </a:spcAft>
              <a:buClr>
                <a:srgbClr val="000000"/>
              </a:buClr>
              <a:buSzPts val="2400"/>
              <a:buFont typeface="Times New Roman"/>
              <a:buNone/>
            </a:pPr>
            <a:r>
              <a:rPr lang="en" sz="2000" b="0" i="0" u="none" strike="noStrike" cap="none">
                <a:solidFill>
                  <a:srgbClr val="000000"/>
                </a:solidFill>
                <a:latin typeface="Arial"/>
                <a:ea typeface="Arial"/>
                <a:cs typeface="Arial"/>
                <a:sym typeface="Arial"/>
              </a:rPr>
              <a:t>		vb: * vrouw komt binnen =&gt; zeg “Carla”  (signaal)</a:t>
            </a:r>
            <a:endParaRPr sz="2000" b="0" i="0" u="none" strike="noStrike" cap="none">
              <a:solidFill>
                <a:srgbClr val="000000"/>
              </a:solidFill>
              <a:latin typeface="Arial"/>
              <a:ea typeface="Arial"/>
              <a:cs typeface="Arial"/>
              <a:sym typeface="Arial"/>
            </a:endParaRPr>
          </a:p>
          <a:p>
            <a:pPr marL="341312" marR="0" lvl="0" indent="-339723" algn="l" rtl="0">
              <a:lnSpc>
                <a:spcPct val="90000"/>
              </a:lnSpc>
              <a:spcBef>
                <a:spcPts val="600"/>
              </a:spcBef>
              <a:spcAft>
                <a:spcPts val="0"/>
              </a:spcAft>
              <a:buClr>
                <a:srgbClr val="000000"/>
              </a:buClr>
              <a:buSzPts val="2400"/>
              <a:buFont typeface="Times New Roman"/>
              <a:buNone/>
            </a:pPr>
            <a:r>
              <a:rPr lang="en" sz="2000" b="0" i="0" u="none" strike="noStrike" cap="none">
                <a:solidFill>
                  <a:srgbClr val="000000"/>
                </a:solidFill>
                <a:latin typeface="Arial"/>
                <a:ea typeface="Arial"/>
                <a:cs typeface="Arial"/>
                <a:sym typeface="Arial"/>
              </a:rPr>
              <a:t>			=&gt; zowel mens als dier</a:t>
            </a:r>
            <a:endParaRPr sz="2000" b="0" i="0" u="none" strike="noStrike" cap="none">
              <a:solidFill>
                <a:srgbClr val="000000"/>
              </a:solidFill>
              <a:latin typeface="Arial"/>
              <a:ea typeface="Arial"/>
              <a:cs typeface="Arial"/>
              <a:sym typeface="Arial"/>
            </a:endParaRPr>
          </a:p>
          <a:p>
            <a:pPr marL="341312" marR="0" lvl="0" indent="-339723" algn="l" rtl="0">
              <a:lnSpc>
                <a:spcPct val="90000"/>
              </a:lnSpc>
              <a:spcBef>
                <a:spcPts val="600"/>
              </a:spcBef>
              <a:spcAft>
                <a:spcPts val="0"/>
              </a:spcAft>
              <a:buClr>
                <a:srgbClr val="000000"/>
              </a:buClr>
              <a:buSzPts val="2400"/>
              <a:buFont typeface="Times New Roman"/>
              <a:buNone/>
            </a:pPr>
            <a:r>
              <a:rPr lang="en" sz="2000" b="0" i="0" u="none" strike="noStrike" cap="none">
                <a:solidFill>
                  <a:srgbClr val="000000"/>
                </a:solidFill>
                <a:latin typeface="Arial"/>
                <a:ea typeface="Arial"/>
                <a:cs typeface="Arial"/>
                <a:sym typeface="Arial"/>
              </a:rPr>
              <a:t>		      * Zeg “Carla” =&gt; verwachting dat het vrouw komt</a:t>
            </a:r>
            <a:endParaRPr sz="2000" b="0" i="0" u="none" strike="noStrike" cap="none">
              <a:solidFill>
                <a:srgbClr val="000000"/>
              </a:solidFill>
              <a:latin typeface="Arial"/>
              <a:ea typeface="Arial"/>
              <a:cs typeface="Arial"/>
              <a:sym typeface="Arial"/>
            </a:endParaRPr>
          </a:p>
          <a:p>
            <a:pPr marL="341312" marR="0" lvl="0" indent="-339723" algn="l" rtl="0">
              <a:lnSpc>
                <a:spcPct val="90000"/>
              </a:lnSpc>
              <a:spcBef>
                <a:spcPts val="600"/>
              </a:spcBef>
              <a:spcAft>
                <a:spcPts val="0"/>
              </a:spcAft>
              <a:buClr>
                <a:srgbClr val="000000"/>
              </a:buClr>
              <a:buSzPts val="2400"/>
              <a:buFont typeface="Times New Roman"/>
              <a:buNone/>
            </a:pPr>
            <a:r>
              <a:rPr lang="en" sz="2000" b="0" i="0" u="none" strike="noStrike" cap="none">
                <a:solidFill>
                  <a:srgbClr val="000000"/>
                </a:solidFill>
                <a:latin typeface="Arial"/>
                <a:ea typeface="Arial"/>
                <a:cs typeface="Arial"/>
                <a:sym typeface="Arial"/>
              </a:rPr>
              <a:t>			=&gt; enkel bij mens: Carla “hoort bij” dat kind.</a:t>
            </a:r>
            <a:endParaRPr sz="2000" b="0" i="0" u="none" strike="noStrike" cap="none">
              <a:solidFill>
                <a:srgbClr val="000000"/>
              </a:solidFill>
              <a:latin typeface="Arial"/>
              <a:ea typeface="Arial"/>
              <a:cs typeface="Arial"/>
              <a:sym typeface="Arial"/>
            </a:endParaRPr>
          </a:p>
          <a:p>
            <a:pPr marL="341312" marR="0" lvl="0" indent="-339723" algn="l" rtl="0">
              <a:lnSpc>
                <a:spcPct val="90000"/>
              </a:lnSpc>
              <a:spcBef>
                <a:spcPts val="600"/>
              </a:spcBef>
              <a:spcAft>
                <a:spcPts val="0"/>
              </a:spcAft>
              <a:buClr>
                <a:srgbClr val="000000"/>
              </a:buClr>
              <a:buSzPts val="2400"/>
              <a:buFont typeface="Times New Roman"/>
              <a:buNone/>
            </a:pPr>
            <a:r>
              <a:rPr lang="en" sz="2000" b="0" i="0" u="none" strike="noStrike" cap="none">
                <a:solidFill>
                  <a:srgbClr val="000000"/>
                </a:solidFill>
                <a:latin typeface="Arial"/>
                <a:ea typeface="Arial"/>
                <a:cs typeface="Arial"/>
                <a:sym typeface="Arial"/>
              </a:rPr>
              <a:t>			=&gt; “Carla” = </a:t>
            </a:r>
            <a:r>
              <a:rPr lang="en" sz="2000" b="0" i="1" u="none" strike="noStrike" cap="none">
                <a:solidFill>
                  <a:srgbClr val="000000"/>
                </a:solidFill>
                <a:latin typeface="Arial"/>
                <a:ea typeface="Arial"/>
                <a:cs typeface="Arial"/>
                <a:sym typeface="Arial"/>
              </a:rPr>
              <a:t>symbool</a:t>
            </a:r>
            <a:endParaRPr sz="2000" b="0" i="0" u="none" strike="noStrike" cap="none">
              <a:solidFill>
                <a:srgbClr val="000000"/>
              </a:solidFill>
              <a:latin typeface="Arial"/>
              <a:ea typeface="Arial"/>
              <a:cs typeface="Arial"/>
              <a:sym typeface="Arial"/>
            </a:endParaRPr>
          </a:p>
          <a:p>
            <a:pPr marL="341312" marR="0" lvl="0" indent="-339723" algn="l" rtl="0">
              <a:lnSpc>
                <a:spcPct val="90000"/>
              </a:lnSpc>
              <a:spcBef>
                <a:spcPts val="600"/>
              </a:spcBef>
              <a:spcAft>
                <a:spcPts val="0"/>
              </a:spcAft>
              <a:buClr>
                <a:srgbClr val="000000"/>
              </a:buClr>
              <a:buSzPts val="2400"/>
              <a:buFont typeface="Times New Roman"/>
              <a:buNone/>
            </a:pPr>
            <a:r>
              <a:rPr lang="en" sz="2000" b="0" i="0" u="none" strike="noStrike" cap="none">
                <a:solidFill>
                  <a:srgbClr val="000000"/>
                </a:solidFill>
                <a:latin typeface="Arial"/>
                <a:ea typeface="Arial"/>
                <a:cs typeface="Arial"/>
                <a:sym typeface="Arial"/>
              </a:rPr>
              <a:t>	</a:t>
            </a:r>
            <a:endParaRPr sz="2000" b="0" i="0" u="none" strike="noStrike" cap="none">
              <a:solidFill>
                <a:srgbClr val="000000"/>
              </a:solidFill>
              <a:latin typeface="Arial"/>
              <a:ea typeface="Arial"/>
              <a:cs typeface="Arial"/>
              <a:sym typeface="Arial"/>
            </a:endParaRPr>
          </a:p>
          <a:p>
            <a:pPr marL="341312" marR="0" lvl="0" indent="-339723" algn="l" rtl="0">
              <a:lnSpc>
                <a:spcPct val="90000"/>
              </a:lnSpc>
              <a:spcBef>
                <a:spcPts val="600"/>
              </a:spcBef>
              <a:spcAft>
                <a:spcPts val="0"/>
              </a:spcAft>
              <a:buClr>
                <a:schemeClr val="dk1"/>
              </a:buClr>
              <a:buSzPts val="2400"/>
              <a:buFont typeface="Calibri"/>
              <a:buNone/>
            </a:pPr>
            <a:endParaRPr sz="2000" b="0" i="0" u="none" strike="noStrike" cap="none">
              <a:solidFill>
                <a:srgbClr val="000000"/>
              </a:solidFill>
              <a:latin typeface="Arial"/>
              <a:ea typeface="Arial"/>
              <a:cs typeface="Arial"/>
              <a:sym typeface="Arial"/>
            </a:endParaRPr>
          </a:p>
          <a:p>
            <a:pPr marL="341312" marR="0" lvl="0" indent="-339723" algn="l" rtl="0">
              <a:lnSpc>
                <a:spcPct val="90000"/>
              </a:lnSpc>
              <a:spcBef>
                <a:spcPts val="600"/>
              </a:spcBef>
              <a:spcAft>
                <a:spcPts val="0"/>
              </a:spcAft>
              <a:buClr>
                <a:schemeClr val="dk1"/>
              </a:buClr>
              <a:buSzPts val="2400"/>
              <a:buFont typeface="Calibri"/>
              <a:buNone/>
            </a:pPr>
            <a:endParaRPr sz="2000" b="0" i="0" u="none" strike="noStrike" cap="none">
              <a:solidFill>
                <a:srgbClr val="000000"/>
              </a:solidFill>
              <a:latin typeface="Arial"/>
              <a:ea typeface="Arial"/>
              <a:cs typeface="Arial"/>
              <a:sym typeface="Arial"/>
            </a:endParaRPr>
          </a:p>
          <a:p>
            <a:pPr marL="341312" marR="0" lvl="0" indent="-339723" algn="l" rtl="0">
              <a:lnSpc>
                <a:spcPct val="90000"/>
              </a:lnSpc>
              <a:spcBef>
                <a:spcPts val="600"/>
              </a:spcBef>
              <a:spcAft>
                <a:spcPts val="0"/>
              </a:spcAft>
              <a:buClr>
                <a:schemeClr val="dk1"/>
              </a:buClr>
              <a:buSzPts val="2400"/>
              <a:buFont typeface="Calibri"/>
              <a:buNone/>
            </a:pP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Arial"/>
              <a:ea typeface="Arial"/>
              <a:cs typeface="Arial"/>
              <a:sym typeface="Arial"/>
            </a:endParaRPr>
          </a:p>
        </p:txBody>
      </p:sp>
      <p:pic>
        <p:nvPicPr>
          <p:cNvPr id="1020" name="Google Shape;1020;p88" descr="Image result for parrot from aladdin"/>
          <p:cNvPicPr preferRelativeResize="0"/>
          <p:nvPr/>
        </p:nvPicPr>
        <p:blipFill rotWithShape="1">
          <a:blip r:embed="rId3">
            <a:alphaModFix/>
          </a:blip>
          <a:srcRect/>
          <a:stretch/>
        </p:blipFill>
        <p:spPr>
          <a:xfrm>
            <a:off x="800375" y="3662674"/>
            <a:ext cx="892700" cy="862899"/>
          </a:xfrm>
          <a:prstGeom prst="rect">
            <a:avLst/>
          </a:prstGeom>
          <a:noFill/>
          <a:ln>
            <a:noFill/>
          </a:ln>
        </p:spPr>
      </p:pic>
      <p:pic>
        <p:nvPicPr>
          <p:cNvPr id="1021" name="Google Shape;1021;p88" descr="Image result for stewy"/>
          <p:cNvPicPr preferRelativeResize="0"/>
          <p:nvPr/>
        </p:nvPicPr>
        <p:blipFill rotWithShape="1">
          <a:blip r:embed="rId4">
            <a:alphaModFix/>
          </a:blip>
          <a:srcRect/>
          <a:stretch/>
        </p:blipFill>
        <p:spPr>
          <a:xfrm>
            <a:off x="7382674" y="3507752"/>
            <a:ext cx="1003300" cy="1017824"/>
          </a:xfrm>
          <a:prstGeom prst="rect">
            <a:avLst/>
          </a:prstGeom>
          <a:noFill/>
          <a:ln>
            <a:noFill/>
          </a:ln>
        </p:spPr>
      </p:pic>
      <p:pic>
        <p:nvPicPr>
          <p:cNvPr id="1022" name="Google Shape;1022;p88" descr="Image result for carla bruni guitar"/>
          <p:cNvPicPr preferRelativeResize="0"/>
          <p:nvPr/>
        </p:nvPicPr>
        <p:blipFill rotWithShape="1">
          <a:blip r:embed="rId5">
            <a:alphaModFix/>
          </a:blip>
          <a:srcRect/>
          <a:stretch/>
        </p:blipFill>
        <p:spPr>
          <a:xfrm>
            <a:off x="3574063" y="3838931"/>
            <a:ext cx="1927622" cy="1156096"/>
          </a:xfrm>
          <a:prstGeom prst="rect">
            <a:avLst/>
          </a:prstGeom>
          <a:noFill/>
          <a:ln>
            <a:noFill/>
          </a:ln>
        </p:spPr>
      </p:pic>
      <p:sp>
        <p:nvSpPr>
          <p:cNvPr id="1023" name="Google Shape;1023;p88"/>
          <p:cNvSpPr/>
          <p:nvPr/>
        </p:nvSpPr>
        <p:spPr>
          <a:xfrm>
            <a:off x="2195512" y="4613672"/>
            <a:ext cx="792162" cy="279797"/>
          </a:xfrm>
          <a:custGeom>
            <a:avLst/>
            <a:gdLst/>
            <a:ahLst/>
            <a:cxnLst/>
            <a:rect l="l" t="t" r="r" b="b"/>
            <a:pathLst>
              <a:path w="21600" h="21600" extrusionOk="0">
                <a:moveTo>
                  <a:pt x="0" y="5400"/>
                </a:moveTo>
                <a:lnTo>
                  <a:pt x="16514" y="5400"/>
                </a:lnTo>
                <a:lnTo>
                  <a:pt x="16514" y="0"/>
                </a:lnTo>
                <a:lnTo>
                  <a:pt x="21600" y="10800"/>
                </a:lnTo>
                <a:lnTo>
                  <a:pt x="16514" y="21600"/>
                </a:lnTo>
                <a:lnTo>
                  <a:pt x="16514" y="16200"/>
                </a:lnTo>
                <a:lnTo>
                  <a:pt x="0" y="16200"/>
                </a:lnTo>
                <a:lnTo>
                  <a:pt x="0" y="5400"/>
                </a:lnTo>
                <a:close/>
              </a:path>
            </a:pathLst>
          </a:custGeom>
          <a:solidFill>
            <a:srgbClr val="FF0000"/>
          </a:solidFill>
          <a:ln w="25550" cap="flat" cmpd="sng">
            <a:solidFill>
              <a:srgbClr val="FF0000"/>
            </a:solidFill>
            <a:prstDash val="solid"/>
            <a:miter lim="524288"/>
            <a:headEnd type="none" w="sm" len="sm"/>
            <a:tailEnd type="none" w="sm" len="sm"/>
          </a:ln>
        </p:spPr>
        <p:txBody>
          <a:bodyPr spcFirstLastPara="1" wrap="square" lIns="90000" tIns="46800" rIns="90000" bIns="468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24" name="Google Shape;1024;p88"/>
          <p:cNvSpPr/>
          <p:nvPr/>
        </p:nvSpPr>
        <p:spPr>
          <a:xfrm rot="10800000">
            <a:off x="6227762" y="4613671"/>
            <a:ext cx="792162" cy="279797"/>
          </a:xfrm>
          <a:custGeom>
            <a:avLst/>
            <a:gdLst/>
            <a:ahLst/>
            <a:cxnLst/>
            <a:rect l="l" t="t" r="r" b="b"/>
            <a:pathLst>
              <a:path w="21600" h="21600" extrusionOk="0">
                <a:moveTo>
                  <a:pt x="0" y="5400"/>
                </a:moveTo>
                <a:lnTo>
                  <a:pt x="16514" y="5400"/>
                </a:lnTo>
                <a:lnTo>
                  <a:pt x="16514" y="0"/>
                </a:lnTo>
                <a:lnTo>
                  <a:pt x="21600" y="10800"/>
                </a:lnTo>
                <a:lnTo>
                  <a:pt x="16514" y="21600"/>
                </a:lnTo>
                <a:lnTo>
                  <a:pt x="16514" y="16200"/>
                </a:lnTo>
                <a:lnTo>
                  <a:pt x="0" y="16200"/>
                </a:lnTo>
                <a:lnTo>
                  <a:pt x="0" y="5400"/>
                </a:lnTo>
                <a:close/>
              </a:path>
            </a:pathLst>
          </a:custGeom>
          <a:solidFill>
            <a:srgbClr val="FF0000"/>
          </a:solidFill>
          <a:ln w="25550" cap="flat" cmpd="sng">
            <a:solidFill>
              <a:srgbClr val="FF0000"/>
            </a:solidFill>
            <a:prstDash val="solid"/>
            <a:miter lim="524288"/>
            <a:headEnd type="none" w="sm" len="sm"/>
            <a:tailEnd type="none" w="sm" len="sm"/>
          </a:ln>
        </p:spPr>
        <p:txBody>
          <a:bodyPr spcFirstLastPara="1" wrap="square" lIns="90000" tIns="46800" rIns="90000" bIns="468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25" name="Google Shape;1025;p88"/>
          <p:cNvSpPr/>
          <p:nvPr/>
        </p:nvSpPr>
        <p:spPr>
          <a:xfrm>
            <a:off x="900112" y="4591050"/>
            <a:ext cx="1003300" cy="325040"/>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1425" tIns="45700" rIns="91425" bIns="45700" anchor="t" anchorCtr="0">
            <a:noAutofit/>
          </a:bodyPr>
          <a:lstStyle/>
          <a:p>
            <a:pPr marL="341312" marR="0" lvl="0" indent="-339723" algn="l" rtl="0">
              <a:lnSpc>
                <a:spcPct val="90000"/>
              </a:lnSpc>
              <a:spcBef>
                <a:spcPts val="0"/>
              </a:spcBef>
              <a:spcAft>
                <a:spcPts val="0"/>
              </a:spcAft>
              <a:buClr>
                <a:srgbClr val="000000"/>
              </a:buClr>
              <a:buSzPts val="2400"/>
              <a:buFont typeface="Times New Roman"/>
              <a:buNone/>
            </a:pPr>
            <a:r>
              <a:rPr lang="en" sz="1800" b="0" i="0" u="none" strike="noStrike" cap="none">
                <a:solidFill>
                  <a:srgbClr val="000000"/>
                </a:solidFill>
                <a:latin typeface="Arial"/>
                <a:ea typeface="Arial"/>
                <a:cs typeface="Arial"/>
                <a:sym typeface="Arial"/>
              </a:rPr>
              <a:t>NRR</a:t>
            </a:r>
            <a:endParaRPr sz="1800" b="0" i="0" u="none" strike="noStrike" cap="none">
              <a:solidFill>
                <a:srgbClr val="000000"/>
              </a:solidFill>
              <a:latin typeface="Arial"/>
              <a:ea typeface="Arial"/>
              <a:cs typeface="Arial"/>
              <a:sym typeface="Arial"/>
            </a:endParaRPr>
          </a:p>
        </p:txBody>
      </p:sp>
      <p:sp>
        <p:nvSpPr>
          <p:cNvPr id="1026" name="Google Shape;1026;p88"/>
          <p:cNvSpPr/>
          <p:nvPr/>
        </p:nvSpPr>
        <p:spPr>
          <a:xfrm>
            <a:off x="7500937" y="4569619"/>
            <a:ext cx="1268412" cy="323850"/>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1425" tIns="45700" rIns="91425" bIns="45700" anchor="t" anchorCtr="0">
            <a:noAutofit/>
          </a:bodyPr>
          <a:lstStyle/>
          <a:p>
            <a:pPr marL="341312" marR="0" lvl="0" indent="-339723" algn="l" rtl="0">
              <a:lnSpc>
                <a:spcPct val="90000"/>
              </a:lnSpc>
              <a:spcBef>
                <a:spcPts val="0"/>
              </a:spcBef>
              <a:spcAft>
                <a:spcPts val="0"/>
              </a:spcAft>
              <a:buClr>
                <a:srgbClr val="000000"/>
              </a:buClr>
              <a:buSzPts val="2400"/>
              <a:buFont typeface="Times New Roman"/>
              <a:buNone/>
            </a:pPr>
            <a:r>
              <a:rPr lang="en" sz="1800" b="0" i="0" u="none" strike="noStrike" cap="none">
                <a:solidFill>
                  <a:srgbClr val="000000"/>
                </a:solidFill>
                <a:latin typeface="Arial"/>
                <a:ea typeface="Arial"/>
                <a:cs typeface="Arial"/>
                <a:sym typeface="Arial"/>
              </a:rPr>
              <a:t>AARR</a:t>
            </a:r>
            <a:endParaRPr sz="1800" b="0" i="0" u="none" strike="noStrike" cap="none">
              <a:solidFill>
                <a:srgbClr val="000000"/>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030"/>
        <p:cNvGrpSpPr/>
        <p:nvPr/>
      </p:nvGrpSpPr>
      <p:grpSpPr>
        <a:xfrm>
          <a:off x="0" y="0"/>
          <a:ext cx="0" cy="0"/>
          <a:chOff x="0" y="0"/>
          <a:chExt cx="0" cy="0"/>
        </a:xfrm>
      </p:grpSpPr>
      <p:sp>
        <p:nvSpPr>
          <p:cNvPr id="1031" name="Google Shape;1031;p89"/>
          <p:cNvSpPr/>
          <p:nvPr/>
        </p:nvSpPr>
        <p:spPr>
          <a:xfrm>
            <a:off x="220050" y="255025"/>
            <a:ext cx="8703900" cy="44754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2" name="Google Shape;1032;p89"/>
          <p:cNvSpPr txBox="1"/>
          <p:nvPr/>
        </p:nvSpPr>
        <p:spPr>
          <a:xfrm>
            <a:off x="260550" y="559350"/>
            <a:ext cx="8622900" cy="14532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700"/>
              </a:spcBef>
              <a:spcAft>
                <a:spcPts val="0"/>
              </a:spcAft>
              <a:buNone/>
            </a:pPr>
            <a:r>
              <a:rPr lang="en" sz="3000" b="0" i="0" u="none" strike="noStrike" cap="none">
                <a:solidFill>
                  <a:srgbClr val="FF0000"/>
                </a:solidFill>
                <a:latin typeface="Arial"/>
                <a:ea typeface="Arial"/>
                <a:cs typeface="Arial"/>
                <a:sym typeface="Arial"/>
              </a:rPr>
              <a:t> Vraag: Een gedrag staat onder stimulus controle indien het gedrag afhankelijk is van…</a:t>
            </a:r>
            <a:endParaRPr sz="3000" b="0" i="0" u="none" strike="noStrike" cap="none">
              <a:solidFill>
                <a:srgbClr val="FF0000"/>
              </a:solidFill>
              <a:latin typeface="Arial"/>
              <a:ea typeface="Arial"/>
              <a:cs typeface="Arial"/>
              <a:sym typeface="Arial"/>
            </a:endParaRPr>
          </a:p>
          <a:p>
            <a:pPr marL="608012" marR="0" lvl="0" indent="-608012" algn="l" rtl="0">
              <a:lnSpc>
                <a:spcPct val="100000"/>
              </a:lnSpc>
              <a:spcBef>
                <a:spcPts val="700"/>
              </a:spcBef>
              <a:spcAft>
                <a:spcPts val="0"/>
              </a:spcAft>
              <a:buClr>
                <a:srgbClr val="000000"/>
              </a:buClr>
              <a:buSzPts val="3000"/>
              <a:buFont typeface="Arial"/>
              <a:buNone/>
            </a:pPr>
            <a:endParaRPr sz="3000" b="0" i="0" u="none" strike="noStrike" cap="none">
              <a:solidFill>
                <a:srgbClr val="FF0000"/>
              </a:solidFill>
              <a:latin typeface="Arial"/>
              <a:ea typeface="Arial"/>
              <a:cs typeface="Arial"/>
              <a:sym typeface="Arial"/>
            </a:endParaRPr>
          </a:p>
        </p:txBody>
      </p:sp>
      <p:pic>
        <p:nvPicPr>
          <p:cNvPr id="1033" name="Google Shape;1033;p89">
            <a:hlinkClick r:id="rId3"/>
          </p:cNvPr>
          <p:cNvPicPr preferRelativeResize="0"/>
          <p:nvPr/>
        </p:nvPicPr>
        <p:blipFill rotWithShape="1">
          <a:blip r:embed="rId4">
            <a:alphaModFix/>
          </a:blip>
          <a:srcRect/>
          <a:stretch/>
        </p:blipFill>
        <p:spPr>
          <a:xfrm>
            <a:off x="0" y="4429125"/>
            <a:ext cx="9144000" cy="714375"/>
          </a:xfrm>
          <a:prstGeom prst="rect">
            <a:avLst/>
          </a:prstGeom>
          <a:noFill/>
          <a:ln>
            <a:noFill/>
          </a:ln>
        </p:spPr>
      </p:pic>
      <p:sp>
        <p:nvSpPr>
          <p:cNvPr id="1034" name="Google Shape;1034;p89">
            <a:hlinkClick r:id="rId5"/>
          </p:cNvPr>
          <p:cNvSpPr/>
          <p:nvPr/>
        </p:nvSpPr>
        <p:spPr>
          <a:xfrm>
            <a:off x="0" y="5207000"/>
            <a:ext cx="12600" cy="12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038"/>
        <p:cNvGrpSpPr/>
        <p:nvPr/>
      </p:nvGrpSpPr>
      <p:grpSpPr>
        <a:xfrm>
          <a:off x="0" y="0"/>
          <a:ext cx="0" cy="0"/>
          <a:chOff x="0" y="0"/>
          <a:chExt cx="0" cy="0"/>
        </a:xfrm>
      </p:grpSpPr>
      <p:sp>
        <p:nvSpPr>
          <p:cNvPr id="1039" name="Google Shape;1039;p90"/>
          <p:cNvSpPr/>
          <p:nvPr/>
        </p:nvSpPr>
        <p:spPr>
          <a:xfrm>
            <a:off x="1808054" y="2118058"/>
            <a:ext cx="5319085" cy="70788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4000" b="0" i="0" u="none" strike="noStrike" cap="none">
                <a:solidFill>
                  <a:srgbClr val="000000"/>
                </a:solidFill>
                <a:latin typeface="Arial"/>
                <a:ea typeface="Arial"/>
                <a:cs typeface="Arial"/>
                <a:sym typeface="Arial"/>
              </a:rPr>
              <a:t>Kernpunten van de les</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045"/>
        <p:cNvGrpSpPr/>
        <p:nvPr/>
      </p:nvGrpSpPr>
      <p:grpSpPr>
        <a:xfrm>
          <a:off x="0" y="0"/>
          <a:ext cx="0" cy="0"/>
          <a:chOff x="0" y="0"/>
          <a:chExt cx="0" cy="0"/>
        </a:xfrm>
      </p:grpSpPr>
      <p:sp>
        <p:nvSpPr>
          <p:cNvPr id="1046" name="Google Shape;1046;p91"/>
          <p:cNvSpPr/>
          <p:nvPr/>
        </p:nvSpPr>
        <p:spPr>
          <a:xfrm>
            <a:off x="685800" y="250031"/>
            <a:ext cx="7772400" cy="4321969"/>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1425" tIns="45700" rIns="91425" bIns="45700" anchor="t" anchorCtr="0">
            <a:noAutofit/>
          </a:bodyPr>
          <a:lstStyle/>
          <a:p>
            <a:pPr marL="341312" marR="0" lvl="0" indent="-339723" algn="l" rtl="0">
              <a:lnSpc>
                <a:spcPct val="100000"/>
              </a:lnSpc>
              <a:spcBef>
                <a:spcPts val="0"/>
              </a:spcBef>
              <a:spcAft>
                <a:spcPts val="0"/>
              </a:spcAft>
              <a:buClr>
                <a:srgbClr val="000000"/>
              </a:buClr>
              <a:buSzPts val="2800"/>
              <a:buFont typeface="Times New Roman"/>
              <a:buNone/>
            </a:pPr>
            <a:r>
              <a:rPr lang="en" sz="1800" b="1" i="0" u="none" strike="noStrike" cap="none">
                <a:solidFill>
                  <a:srgbClr val="000000"/>
                </a:solidFill>
                <a:latin typeface="Arial"/>
                <a:ea typeface="Arial"/>
                <a:cs typeface="Arial"/>
                <a:sym typeface="Arial"/>
              </a:rPr>
              <a:t>Overzicht III.1.2. Kernaspecten OC procedure:</a:t>
            </a:r>
            <a:endParaRPr sz="1800" b="1" i="0" u="none" strike="noStrike" cap="none">
              <a:solidFill>
                <a:srgbClr val="000000"/>
              </a:solidFill>
              <a:latin typeface="Arial"/>
              <a:ea typeface="Arial"/>
              <a:cs typeface="Arial"/>
              <a:sym typeface="Arial"/>
            </a:endParaRPr>
          </a:p>
          <a:p>
            <a:pPr marL="341312" marR="0" lvl="0" indent="-339723" algn="l" rtl="0">
              <a:lnSpc>
                <a:spcPct val="100000"/>
              </a:lnSpc>
              <a:spcBef>
                <a:spcPts val="700"/>
              </a:spcBef>
              <a:spcAft>
                <a:spcPts val="0"/>
              </a:spcAft>
              <a:buClr>
                <a:srgbClr val="000000"/>
              </a:buClr>
              <a:buSzPts val="2800"/>
              <a:buFont typeface="Times New Roman"/>
              <a:buNone/>
            </a:pPr>
            <a:r>
              <a:rPr lang="en" sz="1800" b="0" i="0" u="none" strike="noStrike" cap="none">
                <a:solidFill>
                  <a:srgbClr val="434343"/>
                </a:solidFill>
                <a:latin typeface="Arial"/>
                <a:ea typeface="Arial"/>
                <a:cs typeface="Arial"/>
                <a:sym typeface="Arial"/>
              </a:rPr>
              <a:t>III.1.2.1. Aard van het verband:</a:t>
            </a:r>
            <a:endParaRPr sz="1800" b="0" i="0" u="none" strike="noStrike" cap="none">
              <a:solidFill>
                <a:srgbClr val="434343"/>
              </a:solidFill>
              <a:latin typeface="Arial"/>
              <a:ea typeface="Arial"/>
              <a:cs typeface="Arial"/>
              <a:sym typeface="Arial"/>
            </a:endParaRPr>
          </a:p>
          <a:p>
            <a:pPr marL="341312" marR="0" lvl="0" indent="-339723" algn="l" rtl="0">
              <a:lnSpc>
                <a:spcPct val="100000"/>
              </a:lnSpc>
              <a:spcBef>
                <a:spcPts val="700"/>
              </a:spcBef>
              <a:spcAft>
                <a:spcPts val="0"/>
              </a:spcAft>
              <a:buClr>
                <a:srgbClr val="000000"/>
              </a:buClr>
              <a:buSzPts val="2800"/>
              <a:buFont typeface="Times New Roman"/>
              <a:buNone/>
            </a:pPr>
            <a:r>
              <a:rPr lang="en" sz="1800" b="0" i="0" u="none" strike="noStrike" cap="none">
                <a:solidFill>
                  <a:srgbClr val="434343"/>
                </a:solidFill>
                <a:latin typeface="Arial"/>
                <a:ea typeface="Arial"/>
                <a:cs typeface="Arial"/>
                <a:sym typeface="Arial"/>
              </a:rPr>
              <a:t>	a) contingentie belangrijker dan contiguïteit</a:t>
            </a:r>
            <a:endParaRPr sz="1800" b="0" i="0" u="none" strike="noStrike" cap="none">
              <a:solidFill>
                <a:srgbClr val="434343"/>
              </a:solidFill>
              <a:latin typeface="Arial"/>
              <a:ea typeface="Arial"/>
              <a:cs typeface="Arial"/>
              <a:sym typeface="Arial"/>
            </a:endParaRPr>
          </a:p>
          <a:p>
            <a:pPr marL="341312" marR="0" lvl="0" indent="-339723" algn="l" rtl="0">
              <a:lnSpc>
                <a:spcPct val="100000"/>
              </a:lnSpc>
              <a:spcBef>
                <a:spcPts val="700"/>
              </a:spcBef>
              <a:spcAft>
                <a:spcPts val="0"/>
              </a:spcAft>
              <a:buClr>
                <a:srgbClr val="000000"/>
              </a:buClr>
              <a:buSzPts val="2800"/>
              <a:buFont typeface="Times New Roman"/>
              <a:buNone/>
            </a:pPr>
            <a:r>
              <a:rPr lang="en" sz="1800" b="0" i="0" u="none" strike="noStrike" cap="none">
                <a:solidFill>
                  <a:srgbClr val="434343"/>
                </a:solidFill>
                <a:latin typeface="Arial"/>
                <a:ea typeface="Arial"/>
                <a:cs typeface="Arial"/>
                <a:sym typeface="Arial"/>
              </a:rPr>
              <a:t>	b) conditionele contingentie primeert</a:t>
            </a:r>
            <a:endParaRPr sz="1800" b="0" i="0" u="none" strike="noStrike" cap="none">
              <a:solidFill>
                <a:srgbClr val="434343"/>
              </a:solidFill>
              <a:latin typeface="Arial"/>
              <a:ea typeface="Arial"/>
              <a:cs typeface="Arial"/>
              <a:sym typeface="Arial"/>
            </a:endParaRPr>
          </a:p>
          <a:p>
            <a:pPr marL="341312" marR="0" lvl="0" indent="-339723" algn="l" rtl="0">
              <a:lnSpc>
                <a:spcPct val="100000"/>
              </a:lnSpc>
              <a:spcBef>
                <a:spcPts val="700"/>
              </a:spcBef>
              <a:spcAft>
                <a:spcPts val="0"/>
              </a:spcAft>
              <a:buClr>
                <a:srgbClr val="000000"/>
              </a:buClr>
              <a:buSzPts val="2800"/>
              <a:buFont typeface="Times New Roman"/>
              <a:buNone/>
            </a:pPr>
            <a:r>
              <a:rPr lang="en" sz="1800" b="0" i="0" u="none" strike="noStrike" cap="none">
                <a:solidFill>
                  <a:srgbClr val="434343"/>
                </a:solidFill>
                <a:latin typeface="Arial"/>
                <a:ea typeface="Arial"/>
                <a:cs typeface="Arial"/>
                <a:sym typeface="Arial"/>
              </a:rPr>
              <a:t>	c) schema’s van bekrachtiging</a:t>
            </a:r>
            <a:endParaRPr sz="1800" b="0" i="0" u="none" strike="noStrike" cap="none">
              <a:solidFill>
                <a:srgbClr val="434343"/>
              </a:solidFill>
              <a:latin typeface="Arial"/>
              <a:ea typeface="Arial"/>
              <a:cs typeface="Arial"/>
              <a:sym typeface="Arial"/>
            </a:endParaRPr>
          </a:p>
          <a:p>
            <a:pPr marL="341312" marR="0" lvl="0" indent="-339723" algn="l" rtl="0">
              <a:lnSpc>
                <a:spcPct val="100000"/>
              </a:lnSpc>
              <a:spcBef>
                <a:spcPts val="700"/>
              </a:spcBef>
              <a:spcAft>
                <a:spcPts val="0"/>
              </a:spcAft>
              <a:buClr>
                <a:srgbClr val="000000"/>
              </a:buClr>
              <a:buSzPts val="2800"/>
              <a:buFont typeface="Times New Roman"/>
              <a:buNone/>
            </a:pPr>
            <a:r>
              <a:rPr lang="en" sz="1800" b="0" i="0" u="none" strike="noStrike" cap="none">
                <a:solidFill>
                  <a:srgbClr val="434343"/>
                </a:solidFill>
                <a:latin typeface="Arial"/>
                <a:ea typeface="Arial"/>
                <a:cs typeface="Arial"/>
                <a:sym typeface="Arial"/>
              </a:rPr>
              <a:t>	d) indirecte verbanden</a:t>
            </a:r>
            <a:endParaRPr sz="1800" b="0" i="0" u="none" strike="noStrike" cap="none">
              <a:solidFill>
                <a:srgbClr val="434343"/>
              </a:solidFill>
              <a:latin typeface="Arial"/>
              <a:ea typeface="Arial"/>
              <a:cs typeface="Arial"/>
              <a:sym typeface="Arial"/>
            </a:endParaRPr>
          </a:p>
          <a:p>
            <a:pPr marL="341312" marR="0" lvl="0" indent="-339723" algn="l" rtl="0">
              <a:lnSpc>
                <a:spcPct val="100000"/>
              </a:lnSpc>
              <a:spcBef>
                <a:spcPts val="700"/>
              </a:spcBef>
              <a:spcAft>
                <a:spcPts val="0"/>
              </a:spcAft>
              <a:buClr>
                <a:srgbClr val="000000"/>
              </a:buClr>
              <a:buSzPts val="2800"/>
              <a:buFont typeface="Times New Roman"/>
              <a:buNone/>
            </a:pPr>
            <a:r>
              <a:rPr lang="en" sz="1800" b="0" i="0" u="none" strike="noStrike" cap="none">
                <a:solidFill>
                  <a:srgbClr val="434343"/>
                </a:solidFill>
                <a:latin typeface="Arial"/>
                <a:ea typeface="Arial"/>
                <a:cs typeface="Arial"/>
                <a:sym typeface="Arial"/>
              </a:rPr>
              <a:t>III.1.2.2. Veranderingen in de aard van het verband</a:t>
            </a:r>
            <a:endParaRPr sz="1800" b="0" i="0" u="none" strike="noStrike" cap="none">
              <a:solidFill>
                <a:srgbClr val="434343"/>
              </a:solidFill>
              <a:latin typeface="Arial"/>
              <a:ea typeface="Arial"/>
              <a:cs typeface="Arial"/>
              <a:sym typeface="Arial"/>
            </a:endParaRPr>
          </a:p>
          <a:p>
            <a:pPr marL="341312" marR="0" lvl="0" indent="-339723" algn="l" rtl="0">
              <a:lnSpc>
                <a:spcPct val="100000"/>
              </a:lnSpc>
              <a:spcBef>
                <a:spcPts val="700"/>
              </a:spcBef>
              <a:spcAft>
                <a:spcPts val="0"/>
              </a:spcAft>
              <a:buClr>
                <a:srgbClr val="000000"/>
              </a:buClr>
              <a:buSzPts val="2800"/>
              <a:buFont typeface="Times New Roman"/>
              <a:buNone/>
            </a:pPr>
            <a:r>
              <a:rPr lang="en" sz="1800" b="0" i="0" u="none" strike="noStrike" cap="none">
                <a:solidFill>
                  <a:srgbClr val="434343"/>
                </a:solidFill>
                <a:latin typeface="Arial"/>
                <a:ea typeface="Arial"/>
                <a:cs typeface="Arial"/>
                <a:sym typeface="Arial"/>
              </a:rPr>
              <a:t>	a) geen verband gevolgd door verband</a:t>
            </a:r>
            <a:endParaRPr sz="1800" b="0" i="0" u="none" strike="noStrike" cap="none">
              <a:solidFill>
                <a:srgbClr val="434343"/>
              </a:solidFill>
              <a:latin typeface="Arial"/>
              <a:ea typeface="Arial"/>
              <a:cs typeface="Arial"/>
              <a:sym typeface="Arial"/>
            </a:endParaRPr>
          </a:p>
          <a:p>
            <a:pPr marL="341312" marR="0" lvl="0" indent="-339723" algn="l" rtl="0">
              <a:lnSpc>
                <a:spcPct val="100000"/>
              </a:lnSpc>
              <a:spcBef>
                <a:spcPts val="700"/>
              </a:spcBef>
              <a:spcAft>
                <a:spcPts val="0"/>
              </a:spcAft>
              <a:buClr>
                <a:srgbClr val="000000"/>
              </a:buClr>
              <a:buSzPts val="2800"/>
              <a:buFont typeface="Times New Roman"/>
              <a:buNone/>
            </a:pPr>
            <a:r>
              <a:rPr lang="en" sz="1800" b="0" i="0" u="none" strike="noStrike" cap="none">
                <a:solidFill>
                  <a:srgbClr val="434343"/>
                </a:solidFill>
                <a:latin typeface="Arial"/>
                <a:ea typeface="Arial"/>
                <a:cs typeface="Arial"/>
                <a:sym typeface="Arial"/>
              </a:rPr>
              <a:t>	b) verband gevolgd door geen verband</a:t>
            </a:r>
            <a:endParaRPr sz="1800" b="0" i="0" u="none" strike="noStrike" cap="none">
              <a:solidFill>
                <a:srgbClr val="434343"/>
              </a:solidFill>
              <a:latin typeface="Arial"/>
              <a:ea typeface="Arial"/>
              <a:cs typeface="Arial"/>
              <a:sym typeface="Arial"/>
            </a:endParaRPr>
          </a:p>
          <a:p>
            <a:pPr marL="341312" marR="0" lvl="0" indent="-339723" algn="l" rtl="0">
              <a:lnSpc>
                <a:spcPct val="100000"/>
              </a:lnSpc>
              <a:spcBef>
                <a:spcPts val="700"/>
              </a:spcBef>
              <a:spcAft>
                <a:spcPts val="0"/>
              </a:spcAft>
              <a:buNone/>
            </a:pPr>
            <a:r>
              <a:rPr lang="en" sz="1800" b="0" i="0" u="none" strike="noStrike" cap="none">
                <a:solidFill>
                  <a:srgbClr val="434343"/>
                </a:solidFill>
                <a:latin typeface="Arial"/>
                <a:ea typeface="Arial"/>
                <a:cs typeface="Arial"/>
                <a:sym typeface="Arial"/>
              </a:rPr>
              <a:t>	c) afhankelijk van context (</a:t>
            </a:r>
            <a:r>
              <a:rPr lang="en" sz="1800" b="0" i="0" u="none" strike="noStrike" cap="none">
                <a:solidFill>
                  <a:srgbClr val="000000"/>
                </a:solidFill>
                <a:latin typeface="Arial"/>
                <a:ea typeface="Arial"/>
                <a:cs typeface="Arial"/>
                <a:sym typeface="Arial"/>
              </a:rPr>
              <a:t>stimulus controle)</a:t>
            </a:r>
            <a:endParaRPr sz="1800" b="0" i="0" u="none" strike="noStrike" cap="none">
              <a:solidFill>
                <a:srgbClr val="434343"/>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050"/>
        <p:cNvGrpSpPr/>
        <p:nvPr/>
      </p:nvGrpSpPr>
      <p:grpSpPr>
        <a:xfrm>
          <a:off x="0" y="0"/>
          <a:ext cx="0" cy="0"/>
          <a:chOff x="0" y="0"/>
          <a:chExt cx="0" cy="0"/>
        </a:xfrm>
      </p:grpSpPr>
      <p:pic>
        <p:nvPicPr>
          <p:cNvPr id="1051" name="Google Shape;1051;p92">
            <a:hlinkClick r:id="rId3"/>
          </p:cNvPr>
          <p:cNvPicPr preferRelativeResize="0"/>
          <p:nvPr/>
        </p:nvPicPr>
        <p:blipFill>
          <a:blip r:embed="rId4">
            <a:alphaModFix/>
          </a:blip>
          <a:stretch>
            <a:fillRect/>
          </a:stretch>
        </p:blipFill>
        <p:spPr>
          <a:xfrm>
            <a:off x="0" y="4429125"/>
            <a:ext cx="9144000" cy="714375"/>
          </a:xfrm>
          <a:prstGeom prst="rect">
            <a:avLst/>
          </a:prstGeom>
          <a:noFill/>
          <a:ln>
            <a:noFill/>
          </a:ln>
        </p:spPr>
      </p:pic>
      <p:sp>
        <p:nvSpPr>
          <p:cNvPr id="1052" name="Google Shape;1052;p92">
            <a:hlinkClick r:id="rId5"/>
          </p:cNvPr>
          <p:cNvSpPr/>
          <p:nvPr/>
        </p:nvSpPr>
        <p:spPr>
          <a:xfrm>
            <a:off x="0" y="5207000"/>
            <a:ext cx="12600" cy="1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92"/>
          <p:cNvSpPr txBox="1"/>
          <p:nvPr/>
        </p:nvSpPr>
        <p:spPr>
          <a:xfrm>
            <a:off x="665050" y="728725"/>
            <a:ext cx="7506600" cy="3466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3600">
                <a:solidFill>
                  <a:schemeClr val="dk1"/>
                </a:solidFill>
              </a:rPr>
              <a:t>Geef je feedback</a:t>
            </a:r>
            <a:endParaRPr sz="3600">
              <a:solidFill>
                <a:schemeClr val="dk1"/>
              </a:solidFill>
            </a:endParaRPr>
          </a:p>
          <a:p>
            <a:pPr marL="0" lvl="0" indent="0" algn="l" rtl="0">
              <a:lnSpc>
                <a:spcPct val="115000"/>
              </a:lnSpc>
              <a:spcBef>
                <a:spcPts val="0"/>
              </a:spcBef>
              <a:spcAft>
                <a:spcPts val="0"/>
              </a:spcAft>
              <a:buNone/>
            </a:pPr>
            <a:r>
              <a:rPr lang="en" sz="3600">
                <a:solidFill>
                  <a:schemeClr val="dk1"/>
                </a:solidFill>
              </a:rPr>
              <a:t>hier of via email:</a:t>
            </a:r>
            <a:endParaRPr sz="3600">
              <a:solidFill>
                <a:schemeClr val="dk1"/>
              </a:solidFill>
            </a:endParaRPr>
          </a:p>
          <a:p>
            <a:pPr marL="0" lvl="0" indent="0" algn="l" rtl="0">
              <a:lnSpc>
                <a:spcPct val="115000"/>
              </a:lnSpc>
              <a:spcBef>
                <a:spcPts val="0"/>
              </a:spcBef>
              <a:spcAft>
                <a:spcPts val="0"/>
              </a:spcAft>
              <a:buNone/>
            </a:pPr>
            <a:r>
              <a:rPr lang="en" sz="3600">
                <a:solidFill>
                  <a:schemeClr val="dk1"/>
                </a:solidFill>
              </a:rPr>
              <a:t>sean.hughes@ugent.be</a:t>
            </a:r>
            <a:endParaRPr sz="3600">
              <a:solidFill>
                <a:schemeClr val="dk1"/>
              </a:solidFill>
            </a:endParaRPr>
          </a:p>
          <a:p>
            <a:pPr marL="0" lvl="0" indent="0" algn="l" rtl="0">
              <a:lnSpc>
                <a:spcPct val="115000"/>
              </a:lnSpc>
              <a:spcBef>
                <a:spcPts val="0"/>
              </a:spcBef>
              <a:spcAft>
                <a:spcPts val="0"/>
              </a:spcAft>
              <a:buNone/>
            </a:pPr>
            <a:endParaRPr sz="3600">
              <a:solidFill>
                <a:schemeClr val="dk1"/>
              </a:solidFill>
            </a:endParaRPr>
          </a:p>
          <a:p>
            <a:pPr marL="0" lvl="0" indent="0" algn="l" rtl="0">
              <a:lnSpc>
                <a:spcPct val="115000"/>
              </a:lnSpc>
              <a:spcBef>
                <a:spcPts val="0"/>
              </a:spcBef>
              <a:spcAft>
                <a:spcPts val="0"/>
              </a:spcAft>
              <a:buNone/>
            </a:pPr>
            <a:r>
              <a:rPr lang="en" sz="3600">
                <a:solidFill>
                  <a:schemeClr val="dk1"/>
                </a:solidFill>
              </a:rPr>
              <a:t>Zorg goed voor jezelf!</a:t>
            </a:r>
            <a:endParaRPr sz="3600">
              <a:solidFill>
                <a:schemeClr val="dk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grpSp>
        <p:nvGrpSpPr>
          <p:cNvPr id="192" name="Google Shape;192;p31"/>
          <p:cNvGrpSpPr/>
          <p:nvPr/>
        </p:nvGrpSpPr>
        <p:grpSpPr>
          <a:xfrm>
            <a:off x="425625" y="2132425"/>
            <a:ext cx="1630650" cy="695625"/>
            <a:chOff x="425625" y="2132425"/>
            <a:chExt cx="1630650" cy="695625"/>
          </a:xfrm>
        </p:grpSpPr>
        <p:sp>
          <p:nvSpPr>
            <p:cNvPr id="193" name="Google Shape;193;p31"/>
            <p:cNvSpPr txBox="1"/>
            <p:nvPr/>
          </p:nvSpPr>
          <p:spPr>
            <a:xfrm>
              <a:off x="425775" y="2137750"/>
              <a:ext cx="1630500" cy="6903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000"/>
                <a:buFont typeface="Arial"/>
                <a:buNone/>
              </a:pPr>
              <a:r>
                <a:rPr lang="en" sz="1000" b="1" i="0" u="none" strike="noStrike" cap="none">
                  <a:solidFill>
                    <a:schemeClr val="dk1"/>
                  </a:solidFill>
                  <a:latin typeface="Arial"/>
                  <a:ea typeface="Arial"/>
                  <a:cs typeface="Arial"/>
                  <a:sym typeface="Arial"/>
                </a:rPr>
                <a:t>Effects of Regularities in One stimulus</a:t>
              </a:r>
              <a:endParaRPr sz="1000" b="1" i="0" u="none" strike="noStrike" cap="none">
                <a:solidFill>
                  <a:schemeClr val="dk1"/>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(e.g., Habituation)</a:t>
              </a:r>
              <a:endParaRPr sz="900" b="0" i="0" u="none" strike="noStrike" cap="none">
                <a:solidFill>
                  <a:schemeClr val="dk1"/>
                </a:solidFill>
                <a:latin typeface="Arial"/>
                <a:ea typeface="Arial"/>
                <a:cs typeface="Arial"/>
                <a:sym typeface="Arial"/>
              </a:endParaRPr>
            </a:p>
          </p:txBody>
        </p:sp>
        <p:sp>
          <p:nvSpPr>
            <p:cNvPr id="194" name="Google Shape;194;p31"/>
            <p:cNvSpPr/>
            <p:nvPr/>
          </p:nvSpPr>
          <p:spPr>
            <a:xfrm>
              <a:off x="425625" y="2132425"/>
              <a:ext cx="1630500" cy="6903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195" name="Google Shape;195;p31"/>
          <p:cNvCxnSpPr/>
          <p:nvPr/>
        </p:nvCxnSpPr>
        <p:spPr>
          <a:xfrm>
            <a:off x="1244150" y="1873800"/>
            <a:ext cx="6471300" cy="30300"/>
          </a:xfrm>
          <a:prstGeom prst="straightConnector1">
            <a:avLst/>
          </a:prstGeom>
          <a:noFill/>
          <a:ln w="9525" cap="flat" cmpd="sng">
            <a:solidFill>
              <a:schemeClr val="dk2"/>
            </a:solidFill>
            <a:prstDash val="solid"/>
            <a:round/>
            <a:headEnd type="none" w="sm" len="sm"/>
            <a:tailEnd type="none" w="sm" len="sm"/>
          </a:ln>
        </p:spPr>
      </p:cxnSp>
      <p:cxnSp>
        <p:nvCxnSpPr>
          <p:cNvPr id="196" name="Google Shape;196;p31"/>
          <p:cNvCxnSpPr/>
          <p:nvPr/>
        </p:nvCxnSpPr>
        <p:spPr>
          <a:xfrm>
            <a:off x="1238925" y="1866225"/>
            <a:ext cx="3900" cy="265500"/>
          </a:xfrm>
          <a:prstGeom prst="straightConnector1">
            <a:avLst/>
          </a:prstGeom>
          <a:noFill/>
          <a:ln w="9525" cap="flat" cmpd="sng">
            <a:solidFill>
              <a:schemeClr val="dk2"/>
            </a:solidFill>
            <a:prstDash val="solid"/>
            <a:round/>
            <a:headEnd type="none" w="sm" len="sm"/>
            <a:tailEnd type="none" w="sm" len="sm"/>
          </a:ln>
        </p:spPr>
      </p:cxnSp>
      <p:grpSp>
        <p:nvGrpSpPr>
          <p:cNvPr id="197" name="Google Shape;197;p31"/>
          <p:cNvGrpSpPr/>
          <p:nvPr/>
        </p:nvGrpSpPr>
        <p:grpSpPr>
          <a:xfrm>
            <a:off x="425625" y="2822725"/>
            <a:ext cx="1630650" cy="791175"/>
            <a:chOff x="425625" y="2822725"/>
            <a:chExt cx="1630650" cy="791175"/>
          </a:xfrm>
        </p:grpSpPr>
        <p:sp>
          <p:nvSpPr>
            <p:cNvPr id="198" name="Google Shape;198;p31"/>
            <p:cNvSpPr txBox="1"/>
            <p:nvPr/>
          </p:nvSpPr>
          <p:spPr>
            <a:xfrm>
              <a:off x="425775" y="3127000"/>
              <a:ext cx="1630500" cy="4323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000"/>
                <a:buFont typeface="Arial"/>
                <a:buNone/>
              </a:pPr>
              <a:r>
                <a:rPr lang="en" sz="1000" b="0" i="0" u="none" strike="noStrike" cap="none">
                  <a:solidFill>
                    <a:schemeClr val="dk1"/>
                  </a:solidFill>
                  <a:latin typeface="Arial"/>
                  <a:ea typeface="Arial"/>
                  <a:cs typeface="Arial"/>
                  <a:sym typeface="Arial"/>
                </a:rPr>
                <a:t>Environmental Moderators</a:t>
              </a:r>
              <a:endParaRPr sz="1000" b="0" i="0" u="none" strike="noStrike" cap="none">
                <a:solidFill>
                  <a:schemeClr val="dk1"/>
                </a:solidFill>
                <a:latin typeface="Arial"/>
                <a:ea typeface="Arial"/>
                <a:cs typeface="Arial"/>
                <a:sym typeface="Arial"/>
              </a:endParaRPr>
            </a:p>
          </p:txBody>
        </p:sp>
        <p:sp>
          <p:nvSpPr>
            <p:cNvPr id="199" name="Google Shape;199;p31"/>
            <p:cNvSpPr/>
            <p:nvPr/>
          </p:nvSpPr>
          <p:spPr>
            <a:xfrm>
              <a:off x="425625" y="3127000"/>
              <a:ext cx="1630500" cy="4869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00" name="Google Shape;200;p31"/>
            <p:cNvCxnSpPr>
              <a:stCxn id="194" idx="2"/>
              <a:endCxn id="199" idx="0"/>
            </p:cNvCxnSpPr>
            <p:nvPr/>
          </p:nvCxnSpPr>
          <p:spPr>
            <a:xfrm>
              <a:off x="1240875" y="2822725"/>
              <a:ext cx="0" cy="304200"/>
            </a:xfrm>
            <a:prstGeom prst="straightConnector1">
              <a:avLst/>
            </a:prstGeom>
            <a:noFill/>
            <a:ln w="9525" cap="flat" cmpd="sng">
              <a:solidFill>
                <a:schemeClr val="dk2"/>
              </a:solidFill>
              <a:prstDash val="solid"/>
              <a:round/>
              <a:headEnd type="none" w="sm" len="sm"/>
              <a:tailEnd type="none" w="sm" len="sm"/>
            </a:ln>
          </p:spPr>
        </p:cxnSp>
      </p:grpSp>
      <p:grpSp>
        <p:nvGrpSpPr>
          <p:cNvPr id="201" name="Google Shape;201;p31"/>
          <p:cNvGrpSpPr/>
          <p:nvPr/>
        </p:nvGrpSpPr>
        <p:grpSpPr>
          <a:xfrm>
            <a:off x="2511050" y="1881325"/>
            <a:ext cx="1772700" cy="941400"/>
            <a:chOff x="2511050" y="1881325"/>
            <a:chExt cx="1772700" cy="941400"/>
          </a:xfrm>
        </p:grpSpPr>
        <p:grpSp>
          <p:nvGrpSpPr>
            <p:cNvPr id="202" name="Google Shape;202;p31"/>
            <p:cNvGrpSpPr/>
            <p:nvPr/>
          </p:nvGrpSpPr>
          <p:grpSpPr>
            <a:xfrm>
              <a:off x="2511050" y="2132425"/>
              <a:ext cx="1772700" cy="690300"/>
              <a:chOff x="2511050" y="2132425"/>
              <a:chExt cx="1772700" cy="690300"/>
            </a:xfrm>
          </p:grpSpPr>
          <p:sp>
            <p:nvSpPr>
              <p:cNvPr id="203" name="Google Shape;203;p31"/>
              <p:cNvSpPr txBox="1"/>
              <p:nvPr/>
            </p:nvSpPr>
            <p:spPr>
              <a:xfrm>
                <a:off x="2511050" y="2132425"/>
                <a:ext cx="1772700" cy="6903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000"/>
                  <a:buFont typeface="Arial"/>
                  <a:buNone/>
                </a:pPr>
                <a:r>
                  <a:rPr lang="en" sz="1000" b="1" i="0" u="none" strike="noStrike" cap="none">
                    <a:solidFill>
                      <a:schemeClr val="dk1"/>
                    </a:solidFill>
                    <a:latin typeface="Arial"/>
                    <a:ea typeface="Arial"/>
                    <a:cs typeface="Arial"/>
                    <a:sym typeface="Arial"/>
                  </a:rPr>
                  <a:t>Effects of Regularities in Two Stimuli</a:t>
                </a:r>
                <a:endParaRPr sz="1000" b="1" i="0" u="none" strike="noStrike" cap="none">
                  <a:solidFill>
                    <a:schemeClr val="dk1"/>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000"/>
                  <a:buFont typeface="Arial"/>
                  <a:buNone/>
                </a:pPr>
                <a:r>
                  <a:rPr lang="en" sz="1000" b="0" i="0" u="none" strike="noStrike" cap="none">
                    <a:solidFill>
                      <a:schemeClr val="dk1"/>
                    </a:solidFill>
                    <a:latin typeface="Arial"/>
                    <a:ea typeface="Arial"/>
                    <a:cs typeface="Arial"/>
                    <a:sym typeface="Arial"/>
                  </a:rPr>
                  <a:t>(</a:t>
                </a:r>
                <a:r>
                  <a:rPr lang="en" sz="900" b="0" i="0" u="none" strike="noStrike" cap="none">
                    <a:solidFill>
                      <a:schemeClr val="dk1"/>
                    </a:solidFill>
                    <a:latin typeface="Arial"/>
                    <a:ea typeface="Arial"/>
                    <a:cs typeface="Arial"/>
                    <a:sym typeface="Arial"/>
                  </a:rPr>
                  <a:t>e.g., Classical Conditioning)</a:t>
                </a:r>
                <a:endParaRPr sz="900" b="0" i="0" u="none" strike="noStrike" cap="none">
                  <a:solidFill>
                    <a:schemeClr val="dk1"/>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000"/>
                  <a:buFont typeface="Arial"/>
                  <a:buNone/>
                </a:pPr>
                <a:endParaRPr sz="1000" b="1" i="0" u="none" strike="noStrike" cap="none">
                  <a:solidFill>
                    <a:schemeClr val="dk1"/>
                  </a:solidFill>
                  <a:latin typeface="Arial"/>
                  <a:ea typeface="Arial"/>
                  <a:cs typeface="Arial"/>
                  <a:sym typeface="Arial"/>
                </a:endParaRPr>
              </a:p>
            </p:txBody>
          </p:sp>
          <p:sp>
            <p:nvSpPr>
              <p:cNvPr id="204" name="Google Shape;204;p31"/>
              <p:cNvSpPr/>
              <p:nvPr/>
            </p:nvSpPr>
            <p:spPr>
              <a:xfrm>
                <a:off x="2580800" y="2132425"/>
                <a:ext cx="1630500" cy="6903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205" name="Google Shape;205;p31"/>
            <p:cNvCxnSpPr>
              <a:endCxn id="204" idx="0"/>
            </p:cNvCxnSpPr>
            <p:nvPr/>
          </p:nvCxnSpPr>
          <p:spPr>
            <a:xfrm>
              <a:off x="3390950" y="1881325"/>
              <a:ext cx="5100" cy="251100"/>
            </a:xfrm>
            <a:prstGeom prst="straightConnector1">
              <a:avLst/>
            </a:prstGeom>
            <a:noFill/>
            <a:ln w="9525" cap="flat" cmpd="sng">
              <a:solidFill>
                <a:schemeClr val="dk2"/>
              </a:solidFill>
              <a:prstDash val="solid"/>
              <a:round/>
              <a:headEnd type="none" w="sm" len="sm"/>
              <a:tailEnd type="none" w="sm" len="sm"/>
            </a:ln>
          </p:spPr>
        </p:cxnSp>
      </p:grpSp>
      <p:grpSp>
        <p:nvGrpSpPr>
          <p:cNvPr id="206" name="Google Shape;206;p31"/>
          <p:cNvGrpSpPr/>
          <p:nvPr/>
        </p:nvGrpSpPr>
        <p:grpSpPr>
          <a:xfrm>
            <a:off x="4664875" y="1904100"/>
            <a:ext cx="1772700" cy="933100"/>
            <a:chOff x="4664875" y="1904100"/>
            <a:chExt cx="1772700" cy="933100"/>
          </a:xfrm>
        </p:grpSpPr>
        <p:sp>
          <p:nvSpPr>
            <p:cNvPr id="207" name="Google Shape;207;p31"/>
            <p:cNvSpPr/>
            <p:nvPr/>
          </p:nvSpPr>
          <p:spPr>
            <a:xfrm>
              <a:off x="4735963" y="2146900"/>
              <a:ext cx="1630500" cy="6903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08" name="Google Shape;208;p31"/>
            <p:cNvCxnSpPr/>
            <p:nvPr/>
          </p:nvCxnSpPr>
          <p:spPr>
            <a:xfrm>
              <a:off x="5548675" y="1904100"/>
              <a:ext cx="5100" cy="251100"/>
            </a:xfrm>
            <a:prstGeom prst="straightConnector1">
              <a:avLst/>
            </a:prstGeom>
            <a:noFill/>
            <a:ln w="9525" cap="flat" cmpd="sng">
              <a:solidFill>
                <a:schemeClr val="dk2"/>
              </a:solidFill>
              <a:prstDash val="solid"/>
              <a:round/>
              <a:headEnd type="none" w="sm" len="sm"/>
              <a:tailEnd type="none" w="sm" len="sm"/>
            </a:ln>
          </p:spPr>
        </p:cxnSp>
        <p:sp>
          <p:nvSpPr>
            <p:cNvPr id="209" name="Google Shape;209;p31"/>
            <p:cNvSpPr txBox="1"/>
            <p:nvPr/>
          </p:nvSpPr>
          <p:spPr>
            <a:xfrm>
              <a:off x="4664875" y="2132413"/>
              <a:ext cx="1772700" cy="6903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000"/>
                <a:buFont typeface="Arial"/>
                <a:buNone/>
              </a:pPr>
              <a:r>
                <a:rPr lang="en" sz="1000" b="1" i="0" u="none" strike="noStrike" cap="none">
                  <a:solidFill>
                    <a:srgbClr val="0000FF"/>
                  </a:solidFill>
                  <a:latin typeface="Arial"/>
                  <a:ea typeface="Arial"/>
                  <a:cs typeface="Arial"/>
                  <a:sym typeface="Arial"/>
                </a:rPr>
                <a:t>Effects of Regularities in Stimuli &amp; Responses </a:t>
              </a:r>
              <a:r>
                <a:rPr lang="en" sz="1000" b="0" i="0" u="none" strike="noStrike" cap="none">
                  <a:solidFill>
                    <a:srgbClr val="0000FF"/>
                  </a:solidFill>
                  <a:latin typeface="Arial"/>
                  <a:ea typeface="Arial"/>
                  <a:cs typeface="Arial"/>
                  <a:sym typeface="Arial"/>
                </a:rPr>
                <a:t>               </a:t>
              </a:r>
              <a:r>
                <a:rPr lang="en" sz="900" b="0" i="0" u="none" strike="noStrike" cap="none">
                  <a:solidFill>
                    <a:srgbClr val="0000FF"/>
                  </a:solidFill>
                  <a:latin typeface="Arial"/>
                  <a:ea typeface="Arial"/>
                  <a:cs typeface="Arial"/>
                  <a:sym typeface="Arial"/>
                </a:rPr>
                <a:t>(e.g., Operant Conditioning)</a:t>
              </a:r>
              <a:endParaRPr sz="900" b="0" i="0" u="none" strike="noStrike" cap="none">
                <a:solidFill>
                  <a:srgbClr val="0000FF"/>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000"/>
                <a:buFont typeface="Arial"/>
                <a:buNone/>
              </a:pPr>
              <a:endParaRPr sz="1000" b="1" i="0" u="none" strike="noStrike" cap="none">
                <a:solidFill>
                  <a:schemeClr val="dk1"/>
                </a:solidFill>
                <a:latin typeface="Arial"/>
                <a:ea typeface="Arial"/>
                <a:cs typeface="Arial"/>
                <a:sym typeface="Arial"/>
              </a:endParaRPr>
            </a:p>
          </p:txBody>
        </p:sp>
      </p:grpSp>
      <p:grpSp>
        <p:nvGrpSpPr>
          <p:cNvPr id="210" name="Google Shape;210;p31"/>
          <p:cNvGrpSpPr/>
          <p:nvPr/>
        </p:nvGrpSpPr>
        <p:grpSpPr>
          <a:xfrm>
            <a:off x="2118925" y="85299"/>
            <a:ext cx="4769525" cy="1826358"/>
            <a:chOff x="2118925" y="85299"/>
            <a:chExt cx="4769525" cy="1826358"/>
          </a:xfrm>
        </p:grpSpPr>
        <p:sp>
          <p:nvSpPr>
            <p:cNvPr id="211" name="Google Shape;211;p31"/>
            <p:cNvSpPr/>
            <p:nvPr/>
          </p:nvSpPr>
          <p:spPr>
            <a:xfrm>
              <a:off x="2511051" y="561725"/>
              <a:ext cx="3926524" cy="6903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12" name="Google Shape;212;p31"/>
            <p:cNvCxnSpPr>
              <a:stCxn id="213" idx="2"/>
            </p:cNvCxnSpPr>
            <p:nvPr/>
          </p:nvCxnSpPr>
          <p:spPr>
            <a:xfrm>
              <a:off x="4503688" y="1227657"/>
              <a:ext cx="0" cy="684000"/>
            </a:xfrm>
            <a:prstGeom prst="straightConnector1">
              <a:avLst/>
            </a:prstGeom>
            <a:noFill/>
            <a:ln w="9525" cap="flat" cmpd="sng">
              <a:solidFill>
                <a:schemeClr val="dk2"/>
              </a:solidFill>
              <a:prstDash val="solid"/>
              <a:round/>
              <a:headEnd type="none" w="sm" len="sm"/>
              <a:tailEnd type="none" w="sm" len="sm"/>
            </a:ln>
          </p:spPr>
        </p:cxnSp>
        <p:sp>
          <p:nvSpPr>
            <p:cNvPr id="213" name="Google Shape;213;p31"/>
            <p:cNvSpPr txBox="1"/>
            <p:nvPr/>
          </p:nvSpPr>
          <p:spPr>
            <a:xfrm>
              <a:off x="2118925" y="485757"/>
              <a:ext cx="4769525" cy="7419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400"/>
                <a:buFont typeface="Arial"/>
                <a:buNone/>
              </a:pPr>
              <a:r>
                <a:rPr lang="en" sz="1400" b="1" i="0" u="none" strike="noStrike" cap="none">
                  <a:solidFill>
                    <a:schemeClr val="dk1"/>
                  </a:solidFill>
                  <a:latin typeface="Arial"/>
                  <a:ea typeface="Arial"/>
                  <a:cs typeface="Arial"/>
                  <a:sym typeface="Arial"/>
                </a:rPr>
                <a:t> Learning</a:t>
              </a:r>
              <a:endParaRPr sz="1400" b="1" i="0" u="none" strike="noStrike" cap="none">
                <a:solidFill>
                  <a:schemeClr val="dk1"/>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100"/>
                <a:buFont typeface="Arial"/>
                <a:buNone/>
              </a:pPr>
              <a:r>
                <a:rPr lang="en" sz="1100" b="0" i="0" u="none" strike="noStrike" cap="none">
                  <a:solidFill>
                    <a:schemeClr val="dk1"/>
                  </a:solidFill>
                  <a:latin typeface="Arial"/>
                  <a:ea typeface="Arial"/>
                  <a:cs typeface="Arial"/>
                  <a:sym typeface="Arial"/>
                </a:rPr>
                <a:t>(</a:t>
              </a:r>
              <a:r>
                <a:rPr lang="en" sz="1100" b="0" i="1" u="none" strike="noStrike" cap="none">
                  <a:solidFill>
                    <a:schemeClr val="dk1"/>
                  </a:solidFill>
                  <a:latin typeface="Arial"/>
                  <a:ea typeface="Arial"/>
                  <a:cs typeface="Arial"/>
                  <a:sym typeface="Arial"/>
                </a:rPr>
                <a:t>Change in behavior due to regularities in the environment</a:t>
              </a:r>
              <a:r>
                <a:rPr lang="en" sz="1100" b="0" i="0" u="none" strike="noStrike" cap="none">
                  <a:solidFill>
                    <a:schemeClr val="dk1"/>
                  </a:solidFill>
                  <a:latin typeface="Arial"/>
                  <a:ea typeface="Arial"/>
                  <a:cs typeface="Arial"/>
                  <a:sym typeface="Arial"/>
                </a:rPr>
                <a:t>)</a:t>
              </a:r>
              <a:endParaRPr sz="1100" b="0" i="0" u="none" strike="noStrike" cap="none">
                <a:solidFill>
                  <a:schemeClr val="dk1"/>
                </a:solidFill>
                <a:latin typeface="Arial"/>
                <a:ea typeface="Arial"/>
                <a:cs typeface="Arial"/>
                <a:sym typeface="Arial"/>
              </a:endParaRPr>
            </a:p>
          </p:txBody>
        </p:sp>
        <p:sp>
          <p:nvSpPr>
            <p:cNvPr id="214" name="Google Shape;214;p31"/>
            <p:cNvSpPr txBox="1"/>
            <p:nvPr/>
          </p:nvSpPr>
          <p:spPr>
            <a:xfrm>
              <a:off x="3044000" y="85299"/>
              <a:ext cx="2966400" cy="421825"/>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2000"/>
                <a:buFont typeface="Arial"/>
                <a:buNone/>
              </a:pPr>
              <a:r>
                <a:rPr lang="en" sz="2000" b="1" i="0" u="none" strike="noStrike" cap="none">
                  <a:solidFill>
                    <a:srgbClr val="FF0000"/>
                  </a:solidFill>
                  <a:latin typeface="Arial"/>
                  <a:ea typeface="Arial"/>
                  <a:cs typeface="Arial"/>
                  <a:sym typeface="Arial"/>
                </a:rPr>
                <a:t>Story So Far…</a:t>
              </a:r>
              <a:endParaRPr sz="2000" b="1" i="0" u="none" strike="noStrike" cap="none">
                <a:solidFill>
                  <a:srgbClr val="FF0000"/>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600"/>
                <a:buFont typeface="Arial"/>
                <a:buNone/>
              </a:pPr>
              <a:endParaRPr sz="1600" b="0" i="0" u="none" strike="noStrike" cap="none">
                <a:solidFill>
                  <a:srgbClr val="FF0000"/>
                </a:solidFill>
                <a:latin typeface="Arial"/>
                <a:ea typeface="Arial"/>
                <a:cs typeface="Arial"/>
                <a:sym typeface="Arial"/>
              </a:endParaRPr>
            </a:p>
          </p:txBody>
        </p:sp>
      </p:grpSp>
      <p:grpSp>
        <p:nvGrpSpPr>
          <p:cNvPr id="215" name="Google Shape;215;p31"/>
          <p:cNvGrpSpPr/>
          <p:nvPr/>
        </p:nvGrpSpPr>
        <p:grpSpPr>
          <a:xfrm>
            <a:off x="425625" y="3635500"/>
            <a:ext cx="1630650" cy="1410125"/>
            <a:chOff x="425625" y="3635500"/>
            <a:chExt cx="1630650" cy="1410125"/>
          </a:xfrm>
        </p:grpSpPr>
        <p:sp>
          <p:nvSpPr>
            <p:cNvPr id="216" name="Google Shape;216;p31"/>
            <p:cNvSpPr txBox="1"/>
            <p:nvPr/>
          </p:nvSpPr>
          <p:spPr>
            <a:xfrm>
              <a:off x="425775" y="3904213"/>
              <a:ext cx="1630500" cy="7713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000"/>
                <a:buFont typeface="Arial"/>
                <a:buNone/>
              </a:pPr>
              <a:r>
                <a:rPr lang="en" sz="1000" b="0" i="0" u="none" strike="noStrike" cap="none">
                  <a:solidFill>
                    <a:schemeClr val="dk1"/>
                  </a:solidFill>
                  <a:latin typeface="Arial"/>
                  <a:ea typeface="Arial"/>
                  <a:cs typeface="Arial"/>
                  <a:sym typeface="Arial"/>
                </a:rPr>
                <a:t>Mental Mediators</a:t>
              </a:r>
              <a:endParaRPr sz="1000" b="0" i="0" u="none" strike="noStrike" cap="none">
                <a:solidFill>
                  <a:schemeClr val="dk1"/>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000"/>
                <a:buFont typeface="Arial"/>
                <a:buNone/>
              </a:pPr>
              <a:endParaRPr sz="1000" b="0" i="0" u="none" strike="noStrike" cap="none">
                <a:solidFill>
                  <a:schemeClr val="dk1"/>
                </a:solidFill>
                <a:latin typeface="Arial"/>
                <a:ea typeface="Arial"/>
                <a:cs typeface="Arial"/>
                <a:sym typeface="Arial"/>
              </a:endParaRPr>
            </a:p>
          </p:txBody>
        </p:sp>
        <p:sp>
          <p:nvSpPr>
            <p:cNvPr id="217" name="Google Shape;217;p31"/>
            <p:cNvSpPr/>
            <p:nvPr/>
          </p:nvSpPr>
          <p:spPr>
            <a:xfrm>
              <a:off x="425625" y="3873700"/>
              <a:ext cx="1630500" cy="8322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rgbClr val="000000"/>
                  </a:solidFill>
                  <a:latin typeface="Arial"/>
                  <a:ea typeface="Arial"/>
                  <a:cs typeface="Arial"/>
                  <a:sym typeface="Arial"/>
                </a:rPr>
                <a:t>Sokolov, Bradley, Solomon</a:t>
              </a:r>
              <a:endParaRPr sz="1000" b="0" i="0" u="none" strike="noStrike" cap="none">
                <a:solidFill>
                  <a:srgbClr val="000000"/>
                </a:solidFill>
                <a:latin typeface="Arial"/>
                <a:ea typeface="Arial"/>
                <a:cs typeface="Arial"/>
                <a:sym typeface="Arial"/>
              </a:endParaRPr>
            </a:p>
          </p:txBody>
        </p:sp>
        <p:cxnSp>
          <p:nvCxnSpPr>
            <p:cNvPr id="218" name="Google Shape;218;p31"/>
            <p:cNvCxnSpPr/>
            <p:nvPr/>
          </p:nvCxnSpPr>
          <p:spPr>
            <a:xfrm flipH="1">
              <a:off x="1240725" y="3635500"/>
              <a:ext cx="300" cy="238200"/>
            </a:xfrm>
            <a:prstGeom prst="straightConnector1">
              <a:avLst/>
            </a:prstGeom>
            <a:noFill/>
            <a:ln w="9525" cap="flat" cmpd="sng">
              <a:solidFill>
                <a:schemeClr val="dk2"/>
              </a:solidFill>
              <a:prstDash val="solid"/>
              <a:round/>
              <a:headEnd type="none" w="sm" len="sm"/>
              <a:tailEnd type="none" w="sm" len="sm"/>
            </a:ln>
          </p:spPr>
        </p:cxnSp>
        <p:sp>
          <p:nvSpPr>
            <p:cNvPr id="219" name="Google Shape;219;p31"/>
            <p:cNvSpPr txBox="1"/>
            <p:nvPr/>
          </p:nvSpPr>
          <p:spPr>
            <a:xfrm>
              <a:off x="425750" y="4706025"/>
              <a:ext cx="1630500" cy="3396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400"/>
                <a:buFont typeface="Arial"/>
                <a:buNone/>
              </a:pPr>
              <a:r>
                <a:rPr lang="en" sz="1400" b="1" i="0" u="none" strike="noStrike" cap="none">
                  <a:solidFill>
                    <a:srgbClr val="FF0000"/>
                  </a:solidFill>
                  <a:latin typeface="Arial"/>
                  <a:ea typeface="Arial"/>
                  <a:cs typeface="Arial"/>
                  <a:sym typeface="Arial"/>
                </a:rPr>
                <a:t>Chapter 1</a:t>
              </a:r>
              <a:endParaRPr sz="1400" b="1" i="0" u="none" strike="noStrike" cap="none">
                <a:solidFill>
                  <a:srgbClr val="FF0000"/>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100"/>
                <a:buFont typeface="Arial"/>
                <a:buNone/>
              </a:pPr>
              <a:endParaRPr sz="1100" b="0" i="0" u="none" strike="noStrike" cap="none">
                <a:solidFill>
                  <a:srgbClr val="FF0000"/>
                </a:solidFill>
                <a:latin typeface="Arial"/>
                <a:ea typeface="Arial"/>
                <a:cs typeface="Arial"/>
                <a:sym typeface="Arial"/>
              </a:endParaRPr>
            </a:p>
          </p:txBody>
        </p:sp>
      </p:grpSp>
      <p:grpSp>
        <p:nvGrpSpPr>
          <p:cNvPr id="220" name="Google Shape;220;p31"/>
          <p:cNvGrpSpPr/>
          <p:nvPr/>
        </p:nvGrpSpPr>
        <p:grpSpPr>
          <a:xfrm>
            <a:off x="2578175" y="2822775"/>
            <a:ext cx="1630650" cy="791100"/>
            <a:chOff x="2578175" y="2822775"/>
            <a:chExt cx="1630650" cy="791100"/>
          </a:xfrm>
        </p:grpSpPr>
        <p:sp>
          <p:nvSpPr>
            <p:cNvPr id="221" name="Google Shape;221;p31"/>
            <p:cNvSpPr/>
            <p:nvPr/>
          </p:nvSpPr>
          <p:spPr>
            <a:xfrm>
              <a:off x="2578175" y="3126975"/>
              <a:ext cx="1630500" cy="4869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22" name="Google Shape;222;p31"/>
            <p:cNvCxnSpPr>
              <a:endCxn id="221" idx="0"/>
            </p:cNvCxnSpPr>
            <p:nvPr/>
          </p:nvCxnSpPr>
          <p:spPr>
            <a:xfrm>
              <a:off x="3393425" y="2822775"/>
              <a:ext cx="0" cy="304200"/>
            </a:xfrm>
            <a:prstGeom prst="straightConnector1">
              <a:avLst/>
            </a:prstGeom>
            <a:noFill/>
            <a:ln w="9525" cap="flat" cmpd="sng">
              <a:solidFill>
                <a:schemeClr val="dk2"/>
              </a:solidFill>
              <a:prstDash val="solid"/>
              <a:round/>
              <a:headEnd type="none" w="sm" len="sm"/>
              <a:tailEnd type="none" w="sm" len="sm"/>
            </a:ln>
          </p:spPr>
        </p:cxnSp>
        <p:sp>
          <p:nvSpPr>
            <p:cNvPr id="223" name="Google Shape;223;p31"/>
            <p:cNvSpPr txBox="1"/>
            <p:nvPr/>
          </p:nvSpPr>
          <p:spPr>
            <a:xfrm>
              <a:off x="2578325" y="3126975"/>
              <a:ext cx="1630500" cy="4323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000"/>
                <a:buFont typeface="Arial"/>
                <a:buNone/>
              </a:pPr>
              <a:r>
                <a:rPr lang="en" sz="1000" b="0" i="0" u="none" strike="noStrike" cap="none">
                  <a:solidFill>
                    <a:schemeClr val="dk1"/>
                  </a:solidFill>
                  <a:latin typeface="Arial"/>
                  <a:ea typeface="Arial"/>
                  <a:cs typeface="Arial"/>
                  <a:sym typeface="Arial"/>
                </a:rPr>
                <a:t>Environmental Moderators</a:t>
              </a:r>
              <a:endParaRPr sz="1000" b="0" i="0" u="none" strike="noStrike" cap="none">
                <a:solidFill>
                  <a:schemeClr val="dk1"/>
                </a:solidFill>
                <a:latin typeface="Arial"/>
                <a:ea typeface="Arial"/>
                <a:cs typeface="Arial"/>
                <a:sym typeface="Arial"/>
              </a:endParaRPr>
            </a:p>
          </p:txBody>
        </p:sp>
      </p:grpSp>
      <p:grpSp>
        <p:nvGrpSpPr>
          <p:cNvPr id="224" name="Google Shape;224;p31"/>
          <p:cNvGrpSpPr/>
          <p:nvPr/>
        </p:nvGrpSpPr>
        <p:grpSpPr>
          <a:xfrm>
            <a:off x="2578175" y="3635475"/>
            <a:ext cx="1634475" cy="1410150"/>
            <a:chOff x="2578175" y="3635475"/>
            <a:chExt cx="1634475" cy="1410150"/>
          </a:xfrm>
        </p:grpSpPr>
        <p:sp>
          <p:nvSpPr>
            <p:cNvPr id="225" name="Google Shape;225;p31"/>
            <p:cNvSpPr txBox="1"/>
            <p:nvPr/>
          </p:nvSpPr>
          <p:spPr>
            <a:xfrm>
              <a:off x="2582150" y="4706025"/>
              <a:ext cx="1630500" cy="3396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400"/>
                <a:buFont typeface="Arial"/>
                <a:buNone/>
              </a:pPr>
              <a:r>
                <a:rPr lang="en" sz="1400" b="1" i="0" u="none" strike="noStrike" cap="none">
                  <a:solidFill>
                    <a:srgbClr val="FF0000"/>
                  </a:solidFill>
                  <a:latin typeface="Arial"/>
                  <a:ea typeface="Arial"/>
                  <a:cs typeface="Arial"/>
                  <a:sym typeface="Arial"/>
                </a:rPr>
                <a:t>Chapter 2</a:t>
              </a:r>
              <a:endParaRPr sz="1400" b="1" i="0" u="none" strike="noStrike" cap="none">
                <a:solidFill>
                  <a:srgbClr val="FF0000"/>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100"/>
                <a:buFont typeface="Arial"/>
                <a:buNone/>
              </a:pPr>
              <a:endParaRPr sz="1100" b="0" i="0" u="none" strike="noStrike" cap="none">
                <a:solidFill>
                  <a:srgbClr val="FF0000"/>
                </a:solidFill>
                <a:latin typeface="Arial"/>
                <a:ea typeface="Arial"/>
                <a:cs typeface="Arial"/>
                <a:sym typeface="Arial"/>
              </a:endParaRPr>
            </a:p>
          </p:txBody>
        </p:sp>
        <p:sp>
          <p:nvSpPr>
            <p:cNvPr id="226" name="Google Shape;226;p31"/>
            <p:cNvSpPr/>
            <p:nvPr/>
          </p:nvSpPr>
          <p:spPr>
            <a:xfrm>
              <a:off x="2578175" y="3873675"/>
              <a:ext cx="1630500" cy="8322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27" name="Google Shape;227;p31"/>
            <p:cNvCxnSpPr/>
            <p:nvPr/>
          </p:nvCxnSpPr>
          <p:spPr>
            <a:xfrm flipH="1">
              <a:off x="3393275" y="3635475"/>
              <a:ext cx="300" cy="238200"/>
            </a:xfrm>
            <a:prstGeom prst="straightConnector1">
              <a:avLst/>
            </a:prstGeom>
            <a:noFill/>
            <a:ln w="9525" cap="flat" cmpd="sng">
              <a:solidFill>
                <a:schemeClr val="dk2"/>
              </a:solidFill>
              <a:prstDash val="solid"/>
              <a:round/>
              <a:headEnd type="none" w="sm" len="sm"/>
              <a:tailEnd type="none" w="sm" len="sm"/>
            </a:ln>
          </p:spPr>
        </p:cxnSp>
        <p:sp>
          <p:nvSpPr>
            <p:cNvPr id="228" name="Google Shape;228;p31"/>
            <p:cNvSpPr txBox="1"/>
            <p:nvPr/>
          </p:nvSpPr>
          <p:spPr>
            <a:xfrm>
              <a:off x="2578325" y="3904188"/>
              <a:ext cx="1630500" cy="7713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000"/>
                <a:buFont typeface="Arial"/>
                <a:buNone/>
              </a:pPr>
              <a:r>
                <a:rPr lang="en" sz="1000" b="0" i="0" u="none" strike="noStrike" cap="none">
                  <a:solidFill>
                    <a:schemeClr val="dk1"/>
                  </a:solidFill>
                  <a:latin typeface="Arial"/>
                  <a:ea typeface="Arial"/>
                  <a:cs typeface="Arial"/>
                  <a:sym typeface="Arial"/>
                </a:rPr>
                <a:t>Mental Mediators</a:t>
              </a:r>
              <a:endParaRPr sz="1000" b="0" i="0" u="none" strike="noStrike" cap="none">
                <a:solidFill>
                  <a:schemeClr val="dk1"/>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000"/>
                <a:buFont typeface="Arial"/>
                <a:buNone/>
              </a:pPr>
              <a:r>
                <a:rPr lang="en" sz="1000" b="0" i="0" u="none" strike="noStrike" cap="none">
                  <a:solidFill>
                    <a:schemeClr val="dk1"/>
                  </a:solidFill>
                  <a:latin typeface="Arial"/>
                  <a:ea typeface="Arial"/>
                  <a:cs typeface="Arial"/>
                  <a:sym typeface="Arial"/>
                </a:rPr>
                <a:t>Associative (S-R, S-S) and Propositional Models</a:t>
              </a:r>
              <a:endParaRPr sz="1000" b="0" i="0" u="none" strike="noStrike" cap="none">
                <a:solidFill>
                  <a:schemeClr val="dk1"/>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000"/>
                <a:buFont typeface="Arial"/>
                <a:buNone/>
              </a:pPr>
              <a:endParaRPr sz="1000" b="0" i="0" u="none" strike="noStrike" cap="none">
                <a:solidFill>
                  <a:schemeClr val="dk1"/>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32"/>
          <p:cNvSpPr txBox="1"/>
          <p:nvPr/>
        </p:nvSpPr>
        <p:spPr>
          <a:xfrm>
            <a:off x="-73658" y="292070"/>
            <a:ext cx="9144000" cy="6903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800"/>
              <a:buFont typeface="Arial"/>
              <a:buNone/>
            </a:pPr>
            <a:r>
              <a:rPr lang="en" sz="1800" b="1" i="0" u="none" strike="noStrike" cap="none">
                <a:solidFill>
                  <a:schemeClr val="dk1"/>
                </a:solidFill>
                <a:latin typeface="Arial"/>
                <a:ea typeface="Arial"/>
                <a:cs typeface="Arial"/>
                <a:sym typeface="Arial"/>
              </a:rPr>
              <a:t>Effects of Regularities Between Stimuli &amp; Responses</a:t>
            </a:r>
            <a:endParaRPr sz="1800" b="1" i="0" u="none" strike="noStrike" cap="none">
              <a:solidFill>
                <a:schemeClr val="dk1"/>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600"/>
              <a:buFont typeface="Arial"/>
              <a:buNone/>
            </a:pPr>
            <a:r>
              <a:rPr lang="en" sz="1600" b="0" i="0" u="none" strike="noStrike" cap="none">
                <a:solidFill>
                  <a:schemeClr val="dk1"/>
                </a:solidFill>
                <a:latin typeface="Arial"/>
                <a:ea typeface="Arial"/>
                <a:cs typeface="Arial"/>
                <a:sym typeface="Arial"/>
              </a:rPr>
              <a:t>(e.g., Operant Conditioning)</a:t>
            </a:r>
            <a:endParaRPr sz="1600" b="0" i="0" u="none" strike="noStrike" cap="none">
              <a:solidFill>
                <a:schemeClr val="dk1"/>
              </a:solidFill>
              <a:latin typeface="Arial"/>
              <a:ea typeface="Arial"/>
              <a:cs typeface="Arial"/>
              <a:sym typeface="Arial"/>
            </a:endParaRPr>
          </a:p>
        </p:txBody>
      </p:sp>
      <p:pic>
        <p:nvPicPr>
          <p:cNvPr id="235" name="Google Shape;235;p32"/>
          <p:cNvPicPr preferRelativeResize="0"/>
          <p:nvPr/>
        </p:nvPicPr>
        <p:blipFill rotWithShape="1">
          <a:blip r:embed="rId3">
            <a:alphaModFix/>
          </a:blip>
          <a:srcRect l="23026"/>
          <a:stretch/>
        </p:blipFill>
        <p:spPr>
          <a:xfrm>
            <a:off x="1253772" y="2384912"/>
            <a:ext cx="1962150" cy="1430169"/>
          </a:xfrm>
          <a:prstGeom prst="rect">
            <a:avLst/>
          </a:prstGeom>
          <a:noFill/>
          <a:ln>
            <a:noFill/>
          </a:ln>
        </p:spPr>
      </p:pic>
      <p:pic>
        <p:nvPicPr>
          <p:cNvPr id="236" name="Google Shape;236;p32"/>
          <p:cNvPicPr preferRelativeResize="0"/>
          <p:nvPr/>
        </p:nvPicPr>
        <p:blipFill rotWithShape="1">
          <a:blip r:embed="rId4">
            <a:alphaModFix/>
          </a:blip>
          <a:srcRect/>
          <a:stretch/>
        </p:blipFill>
        <p:spPr>
          <a:xfrm>
            <a:off x="6823987" y="2731620"/>
            <a:ext cx="1911825" cy="1270374"/>
          </a:xfrm>
          <a:prstGeom prst="rect">
            <a:avLst/>
          </a:prstGeom>
          <a:noFill/>
          <a:ln>
            <a:noFill/>
          </a:ln>
        </p:spPr>
      </p:pic>
      <p:sp>
        <p:nvSpPr>
          <p:cNvPr id="237" name="Google Shape;237;p32"/>
          <p:cNvSpPr txBox="1"/>
          <p:nvPr/>
        </p:nvSpPr>
        <p:spPr>
          <a:xfrm>
            <a:off x="739839" y="1689148"/>
            <a:ext cx="2976692" cy="432056"/>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800"/>
              <a:buFont typeface="Arial"/>
              <a:buNone/>
            </a:pPr>
            <a:r>
              <a:rPr lang="en" sz="1800" b="0" i="0" u="none" strike="noStrike" cap="none">
                <a:solidFill>
                  <a:schemeClr val="dk1"/>
                </a:solidFill>
                <a:latin typeface="Arial"/>
                <a:ea typeface="Arial"/>
                <a:cs typeface="Arial"/>
                <a:sym typeface="Arial"/>
              </a:rPr>
              <a:t>Response (R)</a:t>
            </a:r>
            <a:endParaRPr sz="1600" b="0" i="0" u="none" strike="noStrike" cap="none">
              <a:solidFill>
                <a:schemeClr val="dk1"/>
              </a:solidFill>
              <a:latin typeface="Arial"/>
              <a:ea typeface="Arial"/>
              <a:cs typeface="Arial"/>
              <a:sym typeface="Arial"/>
            </a:endParaRPr>
          </a:p>
        </p:txBody>
      </p:sp>
      <p:sp>
        <p:nvSpPr>
          <p:cNvPr id="238" name="Google Shape;238;p32"/>
          <p:cNvSpPr txBox="1"/>
          <p:nvPr/>
        </p:nvSpPr>
        <p:spPr>
          <a:xfrm>
            <a:off x="4953579" y="1706814"/>
            <a:ext cx="2976692" cy="432056"/>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800"/>
              <a:buFont typeface="Arial"/>
              <a:buNone/>
            </a:pPr>
            <a:r>
              <a:rPr lang="en" sz="1800" b="0" i="0" u="none" strike="noStrike" cap="none">
                <a:solidFill>
                  <a:schemeClr val="dk1"/>
                </a:solidFill>
                <a:latin typeface="Arial"/>
                <a:ea typeface="Arial"/>
                <a:cs typeface="Arial"/>
                <a:sym typeface="Arial"/>
              </a:rPr>
              <a:t>Stimulus (Sr)</a:t>
            </a:r>
            <a:endParaRPr sz="1600" b="0" i="0" u="none" strike="noStrike" cap="none">
              <a:solidFill>
                <a:schemeClr val="dk1"/>
              </a:solidFill>
              <a:latin typeface="Arial"/>
              <a:ea typeface="Arial"/>
              <a:cs typeface="Arial"/>
              <a:sym typeface="Arial"/>
            </a:endParaRPr>
          </a:p>
        </p:txBody>
      </p:sp>
      <p:sp>
        <p:nvSpPr>
          <p:cNvPr id="239" name="Google Shape;239;p32"/>
          <p:cNvSpPr/>
          <p:nvPr/>
        </p:nvSpPr>
        <p:spPr>
          <a:xfrm rot="10800000" flipH="1">
            <a:off x="699920" y="2399018"/>
            <a:ext cx="296945" cy="1319821"/>
          </a:xfrm>
          <a:prstGeom prst="downArrow">
            <a:avLst>
              <a:gd name="adj1" fmla="val 50000"/>
              <a:gd name="adj2" fmla="val 50000"/>
            </a:avLst>
          </a:prstGeom>
          <a:solidFill>
            <a:srgbClr val="FF00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240" name="Google Shape;240;p32"/>
          <p:cNvCxnSpPr/>
          <p:nvPr/>
        </p:nvCxnSpPr>
        <p:spPr>
          <a:xfrm>
            <a:off x="3568489" y="3099996"/>
            <a:ext cx="835735" cy="0"/>
          </a:xfrm>
          <a:prstGeom prst="straightConnector1">
            <a:avLst/>
          </a:prstGeom>
          <a:noFill/>
          <a:ln w="9525" cap="flat" cmpd="sng">
            <a:solidFill>
              <a:schemeClr val="dk1"/>
            </a:solidFill>
            <a:prstDash val="solid"/>
            <a:round/>
            <a:headEnd type="none" w="sm" len="sm"/>
            <a:tailEnd type="none" w="sm" len="sm"/>
          </a:ln>
        </p:spPr>
      </p:cxnSp>
      <p:pic>
        <p:nvPicPr>
          <p:cNvPr id="241" name="Google Shape;241;p32" descr="Sick | Free Vectors, Stock Photos &amp; PSD"/>
          <p:cNvPicPr preferRelativeResize="0"/>
          <p:nvPr/>
        </p:nvPicPr>
        <p:blipFill rotWithShape="1">
          <a:blip r:embed="rId5">
            <a:alphaModFix/>
          </a:blip>
          <a:srcRect/>
          <a:stretch/>
        </p:blipFill>
        <p:spPr>
          <a:xfrm>
            <a:off x="4550513" y="2338270"/>
            <a:ext cx="1963474" cy="19634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3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grpSp>
        <p:nvGrpSpPr>
          <p:cNvPr id="247" name="Google Shape;247;p33"/>
          <p:cNvGrpSpPr/>
          <p:nvPr/>
        </p:nvGrpSpPr>
        <p:grpSpPr>
          <a:xfrm>
            <a:off x="425625" y="2132425"/>
            <a:ext cx="1630650" cy="695625"/>
            <a:chOff x="425625" y="2132425"/>
            <a:chExt cx="1630650" cy="695625"/>
          </a:xfrm>
        </p:grpSpPr>
        <p:sp>
          <p:nvSpPr>
            <p:cNvPr id="248" name="Google Shape;248;p33"/>
            <p:cNvSpPr txBox="1"/>
            <p:nvPr/>
          </p:nvSpPr>
          <p:spPr>
            <a:xfrm>
              <a:off x="425775" y="2137750"/>
              <a:ext cx="1630500" cy="6903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000"/>
                <a:buFont typeface="Arial"/>
                <a:buNone/>
              </a:pPr>
              <a:r>
                <a:rPr lang="en" sz="1000" b="1" i="0" u="none" strike="noStrike" cap="none">
                  <a:solidFill>
                    <a:schemeClr val="dk1"/>
                  </a:solidFill>
                  <a:latin typeface="Arial"/>
                  <a:ea typeface="Arial"/>
                  <a:cs typeface="Arial"/>
                  <a:sym typeface="Arial"/>
                </a:rPr>
                <a:t>Effects of Regularities in One stimulus</a:t>
              </a:r>
              <a:endParaRPr sz="1000" b="1" i="0" u="none" strike="noStrike" cap="none">
                <a:solidFill>
                  <a:schemeClr val="dk1"/>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(e.g., Habituation)</a:t>
              </a:r>
              <a:endParaRPr sz="900" b="0" i="0" u="none" strike="noStrike" cap="none">
                <a:solidFill>
                  <a:schemeClr val="dk1"/>
                </a:solidFill>
                <a:latin typeface="Arial"/>
                <a:ea typeface="Arial"/>
                <a:cs typeface="Arial"/>
                <a:sym typeface="Arial"/>
              </a:endParaRPr>
            </a:p>
          </p:txBody>
        </p:sp>
        <p:sp>
          <p:nvSpPr>
            <p:cNvPr id="249" name="Google Shape;249;p33"/>
            <p:cNvSpPr/>
            <p:nvPr/>
          </p:nvSpPr>
          <p:spPr>
            <a:xfrm>
              <a:off x="425625" y="2132425"/>
              <a:ext cx="1630500" cy="6903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250" name="Google Shape;250;p33"/>
          <p:cNvCxnSpPr/>
          <p:nvPr/>
        </p:nvCxnSpPr>
        <p:spPr>
          <a:xfrm>
            <a:off x="1244150" y="1873800"/>
            <a:ext cx="6471300" cy="30300"/>
          </a:xfrm>
          <a:prstGeom prst="straightConnector1">
            <a:avLst/>
          </a:prstGeom>
          <a:noFill/>
          <a:ln w="9525" cap="flat" cmpd="sng">
            <a:solidFill>
              <a:schemeClr val="dk2"/>
            </a:solidFill>
            <a:prstDash val="solid"/>
            <a:round/>
            <a:headEnd type="none" w="sm" len="sm"/>
            <a:tailEnd type="none" w="sm" len="sm"/>
          </a:ln>
        </p:spPr>
      </p:cxnSp>
      <p:cxnSp>
        <p:nvCxnSpPr>
          <p:cNvPr id="251" name="Google Shape;251;p33"/>
          <p:cNvCxnSpPr/>
          <p:nvPr/>
        </p:nvCxnSpPr>
        <p:spPr>
          <a:xfrm>
            <a:off x="1238925" y="1866225"/>
            <a:ext cx="3900" cy="265500"/>
          </a:xfrm>
          <a:prstGeom prst="straightConnector1">
            <a:avLst/>
          </a:prstGeom>
          <a:noFill/>
          <a:ln w="9525" cap="flat" cmpd="sng">
            <a:solidFill>
              <a:schemeClr val="dk2"/>
            </a:solidFill>
            <a:prstDash val="solid"/>
            <a:round/>
            <a:headEnd type="none" w="sm" len="sm"/>
            <a:tailEnd type="none" w="sm" len="sm"/>
          </a:ln>
        </p:spPr>
      </p:cxnSp>
      <p:grpSp>
        <p:nvGrpSpPr>
          <p:cNvPr id="252" name="Google Shape;252;p33"/>
          <p:cNvGrpSpPr/>
          <p:nvPr/>
        </p:nvGrpSpPr>
        <p:grpSpPr>
          <a:xfrm>
            <a:off x="425625" y="2822725"/>
            <a:ext cx="1630650" cy="791175"/>
            <a:chOff x="425625" y="2822725"/>
            <a:chExt cx="1630650" cy="791175"/>
          </a:xfrm>
        </p:grpSpPr>
        <p:sp>
          <p:nvSpPr>
            <p:cNvPr id="253" name="Google Shape;253;p33"/>
            <p:cNvSpPr txBox="1"/>
            <p:nvPr/>
          </p:nvSpPr>
          <p:spPr>
            <a:xfrm>
              <a:off x="425775" y="3127000"/>
              <a:ext cx="1630500" cy="4323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000"/>
                <a:buFont typeface="Arial"/>
                <a:buNone/>
              </a:pPr>
              <a:r>
                <a:rPr lang="en" sz="1000" b="0" i="0" u="none" strike="noStrike" cap="none">
                  <a:solidFill>
                    <a:schemeClr val="dk1"/>
                  </a:solidFill>
                  <a:latin typeface="Arial"/>
                  <a:ea typeface="Arial"/>
                  <a:cs typeface="Arial"/>
                  <a:sym typeface="Arial"/>
                </a:rPr>
                <a:t>Environmental Moderators</a:t>
              </a:r>
              <a:endParaRPr sz="1000" b="0" i="0" u="none" strike="noStrike" cap="none">
                <a:solidFill>
                  <a:schemeClr val="dk1"/>
                </a:solidFill>
                <a:latin typeface="Arial"/>
                <a:ea typeface="Arial"/>
                <a:cs typeface="Arial"/>
                <a:sym typeface="Arial"/>
              </a:endParaRPr>
            </a:p>
          </p:txBody>
        </p:sp>
        <p:sp>
          <p:nvSpPr>
            <p:cNvPr id="254" name="Google Shape;254;p33"/>
            <p:cNvSpPr/>
            <p:nvPr/>
          </p:nvSpPr>
          <p:spPr>
            <a:xfrm>
              <a:off x="425625" y="3127000"/>
              <a:ext cx="1630500" cy="4869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55" name="Google Shape;255;p33"/>
            <p:cNvCxnSpPr>
              <a:stCxn id="249" idx="2"/>
              <a:endCxn id="254" idx="0"/>
            </p:cNvCxnSpPr>
            <p:nvPr/>
          </p:nvCxnSpPr>
          <p:spPr>
            <a:xfrm>
              <a:off x="1240875" y="2822725"/>
              <a:ext cx="0" cy="304200"/>
            </a:xfrm>
            <a:prstGeom prst="straightConnector1">
              <a:avLst/>
            </a:prstGeom>
            <a:noFill/>
            <a:ln w="9525" cap="flat" cmpd="sng">
              <a:solidFill>
                <a:schemeClr val="dk2"/>
              </a:solidFill>
              <a:prstDash val="solid"/>
              <a:round/>
              <a:headEnd type="none" w="sm" len="sm"/>
              <a:tailEnd type="none" w="sm" len="sm"/>
            </a:ln>
          </p:spPr>
        </p:cxnSp>
      </p:grpSp>
      <p:grpSp>
        <p:nvGrpSpPr>
          <p:cNvPr id="256" name="Google Shape;256;p33"/>
          <p:cNvGrpSpPr/>
          <p:nvPr/>
        </p:nvGrpSpPr>
        <p:grpSpPr>
          <a:xfrm>
            <a:off x="2511050" y="1881325"/>
            <a:ext cx="1772700" cy="941400"/>
            <a:chOff x="2511050" y="1881325"/>
            <a:chExt cx="1772700" cy="941400"/>
          </a:xfrm>
        </p:grpSpPr>
        <p:grpSp>
          <p:nvGrpSpPr>
            <p:cNvPr id="257" name="Google Shape;257;p33"/>
            <p:cNvGrpSpPr/>
            <p:nvPr/>
          </p:nvGrpSpPr>
          <p:grpSpPr>
            <a:xfrm>
              <a:off x="2511050" y="2132425"/>
              <a:ext cx="1772700" cy="690300"/>
              <a:chOff x="2511050" y="2132425"/>
              <a:chExt cx="1772700" cy="690300"/>
            </a:xfrm>
          </p:grpSpPr>
          <p:sp>
            <p:nvSpPr>
              <p:cNvPr id="258" name="Google Shape;258;p33"/>
              <p:cNvSpPr txBox="1"/>
              <p:nvPr/>
            </p:nvSpPr>
            <p:spPr>
              <a:xfrm>
                <a:off x="2511050" y="2132425"/>
                <a:ext cx="1772700" cy="6903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000"/>
                  <a:buFont typeface="Arial"/>
                  <a:buNone/>
                </a:pPr>
                <a:r>
                  <a:rPr lang="en" sz="1000" b="1" i="0" u="none" strike="noStrike" cap="none">
                    <a:solidFill>
                      <a:schemeClr val="dk1"/>
                    </a:solidFill>
                    <a:latin typeface="Arial"/>
                    <a:ea typeface="Arial"/>
                    <a:cs typeface="Arial"/>
                    <a:sym typeface="Arial"/>
                  </a:rPr>
                  <a:t>Effects of Regularities in Two Stimuli</a:t>
                </a:r>
                <a:endParaRPr sz="1000" b="1" i="0" u="none" strike="noStrike" cap="none">
                  <a:solidFill>
                    <a:schemeClr val="dk1"/>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000"/>
                  <a:buFont typeface="Arial"/>
                  <a:buNone/>
                </a:pPr>
                <a:r>
                  <a:rPr lang="en" sz="1000" b="0" i="0" u="none" strike="noStrike" cap="none">
                    <a:solidFill>
                      <a:schemeClr val="dk1"/>
                    </a:solidFill>
                    <a:latin typeface="Arial"/>
                    <a:ea typeface="Arial"/>
                    <a:cs typeface="Arial"/>
                    <a:sym typeface="Arial"/>
                  </a:rPr>
                  <a:t>(</a:t>
                </a:r>
                <a:r>
                  <a:rPr lang="en" sz="900" b="0" i="0" u="none" strike="noStrike" cap="none">
                    <a:solidFill>
                      <a:schemeClr val="dk1"/>
                    </a:solidFill>
                    <a:latin typeface="Arial"/>
                    <a:ea typeface="Arial"/>
                    <a:cs typeface="Arial"/>
                    <a:sym typeface="Arial"/>
                  </a:rPr>
                  <a:t>e.g., Classical Conditioning)</a:t>
                </a:r>
                <a:endParaRPr sz="900" b="0" i="0" u="none" strike="noStrike" cap="none">
                  <a:solidFill>
                    <a:schemeClr val="dk1"/>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000"/>
                  <a:buFont typeface="Arial"/>
                  <a:buNone/>
                </a:pPr>
                <a:endParaRPr sz="1000" b="1" i="0" u="none" strike="noStrike" cap="none">
                  <a:solidFill>
                    <a:schemeClr val="dk1"/>
                  </a:solidFill>
                  <a:latin typeface="Arial"/>
                  <a:ea typeface="Arial"/>
                  <a:cs typeface="Arial"/>
                  <a:sym typeface="Arial"/>
                </a:endParaRPr>
              </a:p>
            </p:txBody>
          </p:sp>
          <p:sp>
            <p:nvSpPr>
              <p:cNvPr id="259" name="Google Shape;259;p33"/>
              <p:cNvSpPr/>
              <p:nvPr/>
            </p:nvSpPr>
            <p:spPr>
              <a:xfrm>
                <a:off x="2580800" y="2132425"/>
                <a:ext cx="1630500" cy="6903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260" name="Google Shape;260;p33"/>
            <p:cNvCxnSpPr>
              <a:endCxn id="259" idx="0"/>
            </p:cNvCxnSpPr>
            <p:nvPr/>
          </p:nvCxnSpPr>
          <p:spPr>
            <a:xfrm>
              <a:off x="3390950" y="1881325"/>
              <a:ext cx="5100" cy="251100"/>
            </a:xfrm>
            <a:prstGeom prst="straightConnector1">
              <a:avLst/>
            </a:prstGeom>
            <a:noFill/>
            <a:ln w="9525" cap="flat" cmpd="sng">
              <a:solidFill>
                <a:schemeClr val="dk2"/>
              </a:solidFill>
              <a:prstDash val="solid"/>
              <a:round/>
              <a:headEnd type="none" w="sm" len="sm"/>
              <a:tailEnd type="none" w="sm" len="sm"/>
            </a:ln>
          </p:spPr>
        </p:cxnSp>
      </p:grpSp>
      <p:grpSp>
        <p:nvGrpSpPr>
          <p:cNvPr id="261" name="Google Shape;261;p33"/>
          <p:cNvGrpSpPr/>
          <p:nvPr/>
        </p:nvGrpSpPr>
        <p:grpSpPr>
          <a:xfrm>
            <a:off x="4664875" y="1904100"/>
            <a:ext cx="1772700" cy="933100"/>
            <a:chOff x="4664875" y="1904100"/>
            <a:chExt cx="1772700" cy="933100"/>
          </a:xfrm>
        </p:grpSpPr>
        <p:sp>
          <p:nvSpPr>
            <p:cNvPr id="262" name="Google Shape;262;p33"/>
            <p:cNvSpPr/>
            <p:nvPr/>
          </p:nvSpPr>
          <p:spPr>
            <a:xfrm>
              <a:off x="4735963" y="2146900"/>
              <a:ext cx="1630500" cy="6903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63" name="Google Shape;263;p33"/>
            <p:cNvCxnSpPr/>
            <p:nvPr/>
          </p:nvCxnSpPr>
          <p:spPr>
            <a:xfrm>
              <a:off x="5548675" y="1904100"/>
              <a:ext cx="5100" cy="251100"/>
            </a:xfrm>
            <a:prstGeom prst="straightConnector1">
              <a:avLst/>
            </a:prstGeom>
            <a:noFill/>
            <a:ln w="9525" cap="flat" cmpd="sng">
              <a:solidFill>
                <a:schemeClr val="dk2"/>
              </a:solidFill>
              <a:prstDash val="solid"/>
              <a:round/>
              <a:headEnd type="none" w="sm" len="sm"/>
              <a:tailEnd type="none" w="sm" len="sm"/>
            </a:ln>
          </p:spPr>
        </p:cxnSp>
        <p:sp>
          <p:nvSpPr>
            <p:cNvPr id="264" name="Google Shape;264;p33"/>
            <p:cNvSpPr txBox="1"/>
            <p:nvPr/>
          </p:nvSpPr>
          <p:spPr>
            <a:xfrm>
              <a:off x="4664875" y="2132413"/>
              <a:ext cx="1772700" cy="6903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000"/>
                <a:buFont typeface="Arial"/>
                <a:buNone/>
              </a:pPr>
              <a:r>
                <a:rPr lang="en" sz="1000" b="1" i="0" u="none" strike="noStrike" cap="none">
                  <a:solidFill>
                    <a:srgbClr val="0000FF"/>
                  </a:solidFill>
                  <a:latin typeface="Arial"/>
                  <a:ea typeface="Arial"/>
                  <a:cs typeface="Arial"/>
                  <a:sym typeface="Arial"/>
                </a:rPr>
                <a:t>Effects of Regularities in Stimuli &amp; Responses </a:t>
              </a:r>
              <a:r>
                <a:rPr lang="en" sz="1000" b="0" i="0" u="none" strike="noStrike" cap="none">
                  <a:solidFill>
                    <a:srgbClr val="0000FF"/>
                  </a:solidFill>
                  <a:latin typeface="Arial"/>
                  <a:ea typeface="Arial"/>
                  <a:cs typeface="Arial"/>
                  <a:sym typeface="Arial"/>
                </a:rPr>
                <a:t>               </a:t>
              </a:r>
              <a:r>
                <a:rPr lang="en" sz="900" b="0" i="0" u="none" strike="noStrike" cap="none">
                  <a:solidFill>
                    <a:srgbClr val="0000FF"/>
                  </a:solidFill>
                  <a:latin typeface="Arial"/>
                  <a:ea typeface="Arial"/>
                  <a:cs typeface="Arial"/>
                  <a:sym typeface="Arial"/>
                </a:rPr>
                <a:t>(e.g., Operant Conditioning)</a:t>
              </a:r>
              <a:endParaRPr sz="900" b="0" i="0" u="none" strike="noStrike" cap="none">
                <a:solidFill>
                  <a:srgbClr val="0000FF"/>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000"/>
                <a:buFont typeface="Arial"/>
                <a:buNone/>
              </a:pPr>
              <a:endParaRPr sz="1000" b="1" i="0" u="none" strike="noStrike" cap="none">
                <a:solidFill>
                  <a:schemeClr val="dk1"/>
                </a:solidFill>
                <a:latin typeface="Arial"/>
                <a:ea typeface="Arial"/>
                <a:cs typeface="Arial"/>
                <a:sym typeface="Arial"/>
              </a:endParaRPr>
            </a:p>
          </p:txBody>
        </p:sp>
      </p:grpSp>
      <p:grpSp>
        <p:nvGrpSpPr>
          <p:cNvPr id="265" name="Google Shape;265;p33"/>
          <p:cNvGrpSpPr/>
          <p:nvPr/>
        </p:nvGrpSpPr>
        <p:grpSpPr>
          <a:xfrm>
            <a:off x="6818700" y="1904025"/>
            <a:ext cx="1772700" cy="911100"/>
            <a:chOff x="6818700" y="1904025"/>
            <a:chExt cx="1772700" cy="911100"/>
          </a:xfrm>
        </p:grpSpPr>
        <p:sp>
          <p:nvSpPr>
            <p:cNvPr id="266" name="Google Shape;266;p33"/>
            <p:cNvSpPr/>
            <p:nvPr/>
          </p:nvSpPr>
          <p:spPr>
            <a:xfrm>
              <a:off x="6891150" y="2124825"/>
              <a:ext cx="1630500" cy="6903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67" name="Google Shape;267;p33"/>
            <p:cNvCxnSpPr>
              <a:endCxn id="266" idx="0"/>
            </p:cNvCxnSpPr>
            <p:nvPr/>
          </p:nvCxnSpPr>
          <p:spPr>
            <a:xfrm>
              <a:off x="7706400" y="1904025"/>
              <a:ext cx="0" cy="220800"/>
            </a:xfrm>
            <a:prstGeom prst="straightConnector1">
              <a:avLst/>
            </a:prstGeom>
            <a:noFill/>
            <a:ln w="9525" cap="flat" cmpd="sng">
              <a:solidFill>
                <a:schemeClr val="dk2"/>
              </a:solidFill>
              <a:prstDash val="solid"/>
              <a:round/>
              <a:headEnd type="none" w="sm" len="sm"/>
              <a:tailEnd type="none" w="sm" len="sm"/>
            </a:ln>
          </p:spPr>
        </p:cxnSp>
        <p:sp>
          <p:nvSpPr>
            <p:cNvPr id="268" name="Google Shape;268;p33"/>
            <p:cNvSpPr txBox="1"/>
            <p:nvPr/>
          </p:nvSpPr>
          <p:spPr>
            <a:xfrm>
              <a:off x="6818700" y="2124813"/>
              <a:ext cx="1772700" cy="6903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000"/>
                <a:buFont typeface="Arial"/>
                <a:buNone/>
              </a:pPr>
              <a:r>
                <a:rPr lang="en" sz="1000" b="1" i="0" u="none" strike="noStrike" cap="none">
                  <a:solidFill>
                    <a:schemeClr val="dk1"/>
                  </a:solidFill>
                  <a:latin typeface="Arial"/>
                  <a:ea typeface="Arial"/>
                  <a:cs typeface="Arial"/>
                  <a:sym typeface="Arial"/>
                </a:rPr>
                <a:t>Complex Learning effects</a:t>
              </a:r>
              <a:endParaRPr sz="1000" b="1" i="0" u="none" strike="noStrike" cap="none">
                <a:solidFill>
                  <a:schemeClr val="dk1"/>
                </a:solidFill>
                <a:latin typeface="Arial"/>
                <a:ea typeface="Arial"/>
                <a:cs typeface="Arial"/>
                <a:sym typeface="Arial"/>
              </a:endParaRPr>
            </a:p>
          </p:txBody>
        </p:sp>
      </p:grpSp>
      <p:grpSp>
        <p:nvGrpSpPr>
          <p:cNvPr id="269" name="Google Shape;269;p33"/>
          <p:cNvGrpSpPr/>
          <p:nvPr/>
        </p:nvGrpSpPr>
        <p:grpSpPr>
          <a:xfrm>
            <a:off x="2118925" y="85299"/>
            <a:ext cx="4769525" cy="1826358"/>
            <a:chOff x="2118925" y="85299"/>
            <a:chExt cx="4769525" cy="1826358"/>
          </a:xfrm>
        </p:grpSpPr>
        <p:sp>
          <p:nvSpPr>
            <p:cNvPr id="270" name="Google Shape;270;p33"/>
            <p:cNvSpPr/>
            <p:nvPr/>
          </p:nvSpPr>
          <p:spPr>
            <a:xfrm>
              <a:off x="2511051" y="561725"/>
              <a:ext cx="3926524" cy="6903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71" name="Google Shape;271;p33"/>
            <p:cNvCxnSpPr>
              <a:stCxn id="272" idx="2"/>
            </p:cNvCxnSpPr>
            <p:nvPr/>
          </p:nvCxnSpPr>
          <p:spPr>
            <a:xfrm>
              <a:off x="4503688" y="1227657"/>
              <a:ext cx="0" cy="684000"/>
            </a:xfrm>
            <a:prstGeom prst="straightConnector1">
              <a:avLst/>
            </a:prstGeom>
            <a:noFill/>
            <a:ln w="9525" cap="flat" cmpd="sng">
              <a:solidFill>
                <a:schemeClr val="dk2"/>
              </a:solidFill>
              <a:prstDash val="solid"/>
              <a:round/>
              <a:headEnd type="none" w="sm" len="sm"/>
              <a:tailEnd type="none" w="sm" len="sm"/>
            </a:ln>
          </p:spPr>
        </p:cxnSp>
        <p:sp>
          <p:nvSpPr>
            <p:cNvPr id="272" name="Google Shape;272;p33"/>
            <p:cNvSpPr txBox="1"/>
            <p:nvPr/>
          </p:nvSpPr>
          <p:spPr>
            <a:xfrm>
              <a:off x="2118925" y="485757"/>
              <a:ext cx="4769525" cy="7419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400"/>
                <a:buFont typeface="Arial"/>
                <a:buNone/>
              </a:pPr>
              <a:r>
                <a:rPr lang="en" sz="1400" b="1" i="0" u="none" strike="noStrike" cap="none">
                  <a:solidFill>
                    <a:schemeClr val="dk1"/>
                  </a:solidFill>
                  <a:latin typeface="Arial"/>
                  <a:ea typeface="Arial"/>
                  <a:cs typeface="Arial"/>
                  <a:sym typeface="Arial"/>
                </a:rPr>
                <a:t> Learning</a:t>
              </a:r>
              <a:endParaRPr sz="1400" b="1" i="0" u="none" strike="noStrike" cap="none">
                <a:solidFill>
                  <a:schemeClr val="dk1"/>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100"/>
                <a:buFont typeface="Arial"/>
                <a:buNone/>
              </a:pPr>
              <a:r>
                <a:rPr lang="en" sz="1100" b="0" i="0" u="none" strike="noStrike" cap="none">
                  <a:solidFill>
                    <a:schemeClr val="dk1"/>
                  </a:solidFill>
                  <a:latin typeface="Arial"/>
                  <a:ea typeface="Arial"/>
                  <a:cs typeface="Arial"/>
                  <a:sym typeface="Arial"/>
                </a:rPr>
                <a:t>(</a:t>
              </a:r>
              <a:r>
                <a:rPr lang="en" sz="1100" b="0" i="1" u="none" strike="noStrike" cap="none">
                  <a:solidFill>
                    <a:schemeClr val="dk1"/>
                  </a:solidFill>
                  <a:latin typeface="Arial"/>
                  <a:ea typeface="Arial"/>
                  <a:cs typeface="Arial"/>
                  <a:sym typeface="Arial"/>
                </a:rPr>
                <a:t>Change in behavior due to regularities in the environment</a:t>
              </a:r>
              <a:r>
                <a:rPr lang="en" sz="1100" b="0" i="0" u="none" strike="noStrike" cap="none">
                  <a:solidFill>
                    <a:schemeClr val="dk1"/>
                  </a:solidFill>
                  <a:latin typeface="Arial"/>
                  <a:ea typeface="Arial"/>
                  <a:cs typeface="Arial"/>
                  <a:sym typeface="Arial"/>
                </a:rPr>
                <a:t>)</a:t>
              </a:r>
              <a:endParaRPr sz="1100" b="0" i="0" u="none" strike="noStrike" cap="none">
                <a:solidFill>
                  <a:schemeClr val="dk1"/>
                </a:solidFill>
                <a:latin typeface="Arial"/>
                <a:ea typeface="Arial"/>
                <a:cs typeface="Arial"/>
                <a:sym typeface="Arial"/>
              </a:endParaRPr>
            </a:p>
          </p:txBody>
        </p:sp>
        <p:sp>
          <p:nvSpPr>
            <p:cNvPr id="273" name="Google Shape;273;p33"/>
            <p:cNvSpPr txBox="1"/>
            <p:nvPr/>
          </p:nvSpPr>
          <p:spPr>
            <a:xfrm>
              <a:off x="3044000" y="85299"/>
              <a:ext cx="2966400" cy="421825"/>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2000"/>
                <a:buFont typeface="Arial"/>
                <a:buNone/>
              </a:pPr>
              <a:r>
                <a:rPr lang="en" sz="2000" b="1" i="0" u="none" strike="noStrike" cap="none">
                  <a:solidFill>
                    <a:srgbClr val="FF0000"/>
                  </a:solidFill>
                  <a:latin typeface="Arial"/>
                  <a:ea typeface="Arial"/>
                  <a:cs typeface="Arial"/>
                  <a:sym typeface="Arial"/>
                </a:rPr>
                <a:t>Story So Far…</a:t>
              </a:r>
              <a:endParaRPr sz="2000" b="1" i="0" u="none" strike="noStrike" cap="none">
                <a:solidFill>
                  <a:srgbClr val="FF0000"/>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600"/>
                <a:buFont typeface="Arial"/>
                <a:buNone/>
              </a:pPr>
              <a:endParaRPr sz="1600" b="0" i="0" u="none" strike="noStrike" cap="none">
                <a:solidFill>
                  <a:srgbClr val="FF0000"/>
                </a:solidFill>
                <a:latin typeface="Arial"/>
                <a:ea typeface="Arial"/>
                <a:cs typeface="Arial"/>
                <a:sym typeface="Arial"/>
              </a:endParaRPr>
            </a:p>
          </p:txBody>
        </p:sp>
      </p:grpSp>
      <p:grpSp>
        <p:nvGrpSpPr>
          <p:cNvPr id="274" name="Google Shape;274;p33"/>
          <p:cNvGrpSpPr/>
          <p:nvPr/>
        </p:nvGrpSpPr>
        <p:grpSpPr>
          <a:xfrm>
            <a:off x="425625" y="3635500"/>
            <a:ext cx="1630650" cy="1410125"/>
            <a:chOff x="425625" y="3635500"/>
            <a:chExt cx="1630650" cy="1410125"/>
          </a:xfrm>
        </p:grpSpPr>
        <p:sp>
          <p:nvSpPr>
            <p:cNvPr id="275" name="Google Shape;275;p33"/>
            <p:cNvSpPr txBox="1"/>
            <p:nvPr/>
          </p:nvSpPr>
          <p:spPr>
            <a:xfrm>
              <a:off x="425775" y="3904213"/>
              <a:ext cx="1630500" cy="7713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000"/>
                <a:buFont typeface="Arial"/>
                <a:buNone/>
              </a:pPr>
              <a:r>
                <a:rPr lang="en" sz="1000" b="0" i="0" u="none" strike="noStrike" cap="none">
                  <a:solidFill>
                    <a:schemeClr val="dk1"/>
                  </a:solidFill>
                  <a:latin typeface="Arial"/>
                  <a:ea typeface="Arial"/>
                  <a:cs typeface="Arial"/>
                  <a:sym typeface="Arial"/>
                </a:rPr>
                <a:t>Mental Mediators</a:t>
              </a:r>
              <a:endParaRPr sz="1000" b="0" i="0" u="none" strike="noStrike" cap="none">
                <a:solidFill>
                  <a:schemeClr val="dk1"/>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000"/>
                <a:buFont typeface="Arial"/>
                <a:buNone/>
              </a:pPr>
              <a:endParaRPr sz="1000" b="0" i="0" u="none" strike="noStrike" cap="none">
                <a:solidFill>
                  <a:schemeClr val="dk1"/>
                </a:solidFill>
                <a:latin typeface="Arial"/>
                <a:ea typeface="Arial"/>
                <a:cs typeface="Arial"/>
                <a:sym typeface="Arial"/>
              </a:endParaRPr>
            </a:p>
          </p:txBody>
        </p:sp>
        <p:sp>
          <p:nvSpPr>
            <p:cNvPr id="276" name="Google Shape;276;p33"/>
            <p:cNvSpPr/>
            <p:nvPr/>
          </p:nvSpPr>
          <p:spPr>
            <a:xfrm>
              <a:off x="425625" y="3873700"/>
              <a:ext cx="1630500" cy="8322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rgbClr val="000000"/>
                  </a:solidFill>
                  <a:latin typeface="Arial"/>
                  <a:ea typeface="Arial"/>
                  <a:cs typeface="Arial"/>
                  <a:sym typeface="Arial"/>
                </a:rPr>
                <a:t>Sokolov, Bradley, Solomon</a:t>
              </a:r>
              <a:endParaRPr sz="1000" b="0" i="0" u="none" strike="noStrike" cap="none">
                <a:solidFill>
                  <a:srgbClr val="000000"/>
                </a:solidFill>
                <a:latin typeface="Arial"/>
                <a:ea typeface="Arial"/>
                <a:cs typeface="Arial"/>
                <a:sym typeface="Arial"/>
              </a:endParaRPr>
            </a:p>
          </p:txBody>
        </p:sp>
        <p:cxnSp>
          <p:nvCxnSpPr>
            <p:cNvPr id="277" name="Google Shape;277;p33"/>
            <p:cNvCxnSpPr/>
            <p:nvPr/>
          </p:nvCxnSpPr>
          <p:spPr>
            <a:xfrm flipH="1">
              <a:off x="1240725" y="3635500"/>
              <a:ext cx="300" cy="238200"/>
            </a:xfrm>
            <a:prstGeom prst="straightConnector1">
              <a:avLst/>
            </a:prstGeom>
            <a:noFill/>
            <a:ln w="9525" cap="flat" cmpd="sng">
              <a:solidFill>
                <a:schemeClr val="dk2"/>
              </a:solidFill>
              <a:prstDash val="solid"/>
              <a:round/>
              <a:headEnd type="none" w="sm" len="sm"/>
              <a:tailEnd type="none" w="sm" len="sm"/>
            </a:ln>
          </p:spPr>
        </p:cxnSp>
        <p:sp>
          <p:nvSpPr>
            <p:cNvPr id="278" name="Google Shape;278;p33"/>
            <p:cNvSpPr txBox="1"/>
            <p:nvPr/>
          </p:nvSpPr>
          <p:spPr>
            <a:xfrm>
              <a:off x="425750" y="4706025"/>
              <a:ext cx="1630500" cy="3396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400"/>
                <a:buFont typeface="Arial"/>
                <a:buNone/>
              </a:pPr>
              <a:r>
                <a:rPr lang="en" sz="1400" b="1" i="0" u="none" strike="noStrike" cap="none">
                  <a:solidFill>
                    <a:srgbClr val="FF0000"/>
                  </a:solidFill>
                  <a:latin typeface="Arial"/>
                  <a:ea typeface="Arial"/>
                  <a:cs typeface="Arial"/>
                  <a:sym typeface="Arial"/>
                </a:rPr>
                <a:t>Chapter 1</a:t>
              </a:r>
              <a:endParaRPr sz="1400" b="1" i="0" u="none" strike="noStrike" cap="none">
                <a:solidFill>
                  <a:srgbClr val="FF0000"/>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100"/>
                <a:buFont typeface="Arial"/>
                <a:buNone/>
              </a:pPr>
              <a:endParaRPr sz="1100" b="0" i="0" u="none" strike="noStrike" cap="none">
                <a:solidFill>
                  <a:srgbClr val="FF0000"/>
                </a:solidFill>
                <a:latin typeface="Arial"/>
                <a:ea typeface="Arial"/>
                <a:cs typeface="Arial"/>
                <a:sym typeface="Arial"/>
              </a:endParaRPr>
            </a:p>
          </p:txBody>
        </p:sp>
      </p:grpSp>
      <p:grpSp>
        <p:nvGrpSpPr>
          <p:cNvPr id="279" name="Google Shape;279;p33"/>
          <p:cNvGrpSpPr/>
          <p:nvPr/>
        </p:nvGrpSpPr>
        <p:grpSpPr>
          <a:xfrm>
            <a:off x="2578175" y="2822775"/>
            <a:ext cx="1630650" cy="791100"/>
            <a:chOff x="2578175" y="2822775"/>
            <a:chExt cx="1630650" cy="791100"/>
          </a:xfrm>
        </p:grpSpPr>
        <p:sp>
          <p:nvSpPr>
            <p:cNvPr id="280" name="Google Shape;280;p33"/>
            <p:cNvSpPr/>
            <p:nvPr/>
          </p:nvSpPr>
          <p:spPr>
            <a:xfrm>
              <a:off x="2578175" y="3126975"/>
              <a:ext cx="1630500" cy="4869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81" name="Google Shape;281;p33"/>
            <p:cNvCxnSpPr>
              <a:endCxn id="280" idx="0"/>
            </p:cNvCxnSpPr>
            <p:nvPr/>
          </p:nvCxnSpPr>
          <p:spPr>
            <a:xfrm>
              <a:off x="3393425" y="2822775"/>
              <a:ext cx="0" cy="304200"/>
            </a:xfrm>
            <a:prstGeom prst="straightConnector1">
              <a:avLst/>
            </a:prstGeom>
            <a:noFill/>
            <a:ln w="9525" cap="flat" cmpd="sng">
              <a:solidFill>
                <a:schemeClr val="dk2"/>
              </a:solidFill>
              <a:prstDash val="solid"/>
              <a:round/>
              <a:headEnd type="none" w="sm" len="sm"/>
              <a:tailEnd type="none" w="sm" len="sm"/>
            </a:ln>
          </p:spPr>
        </p:cxnSp>
        <p:sp>
          <p:nvSpPr>
            <p:cNvPr id="282" name="Google Shape;282;p33"/>
            <p:cNvSpPr txBox="1"/>
            <p:nvPr/>
          </p:nvSpPr>
          <p:spPr>
            <a:xfrm>
              <a:off x="2578325" y="3126975"/>
              <a:ext cx="1630500" cy="4323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000"/>
                <a:buFont typeface="Arial"/>
                <a:buNone/>
              </a:pPr>
              <a:r>
                <a:rPr lang="en" sz="1000" b="0" i="0" u="none" strike="noStrike" cap="none">
                  <a:solidFill>
                    <a:schemeClr val="dk1"/>
                  </a:solidFill>
                  <a:latin typeface="Arial"/>
                  <a:ea typeface="Arial"/>
                  <a:cs typeface="Arial"/>
                  <a:sym typeface="Arial"/>
                </a:rPr>
                <a:t>Environmental Moderators</a:t>
              </a:r>
              <a:endParaRPr sz="1000" b="0" i="0" u="none" strike="noStrike" cap="none">
                <a:solidFill>
                  <a:schemeClr val="dk1"/>
                </a:solidFill>
                <a:latin typeface="Arial"/>
                <a:ea typeface="Arial"/>
                <a:cs typeface="Arial"/>
                <a:sym typeface="Arial"/>
              </a:endParaRPr>
            </a:p>
          </p:txBody>
        </p:sp>
      </p:grpSp>
      <p:grpSp>
        <p:nvGrpSpPr>
          <p:cNvPr id="283" name="Google Shape;283;p33"/>
          <p:cNvGrpSpPr/>
          <p:nvPr/>
        </p:nvGrpSpPr>
        <p:grpSpPr>
          <a:xfrm>
            <a:off x="2578175" y="3635475"/>
            <a:ext cx="1634475" cy="1410150"/>
            <a:chOff x="2578175" y="3635475"/>
            <a:chExt cx="1634475" cy="1410150"/>
          </a:xfrm>
        </p:grpSpPr>
        <p:sp>
          <p:nvSpPr>
            <p:cNvPr id="284" name="Google Shape;284;p33"/>
            <p:cNvSpPr txBox="1"/>
            <p:nvPr/>
          </p:nvSpPr>
          <p:spPr>
            <a:xfrm>
              <a:off x="2582150" y="4706025"/>
              <a:ext cx="1630500" cy="3396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400"/>
                <a:buFont typeface="Arial"/>
                <a:buNone/>
              </a:pPr>
              <a:r>
                <a:rPr lang="en" sz="1400" b="1" i="0" u="none" strike="noStrike" cap="none">
                  <a:solidFill>
                    <a:srgbClr val="FF0000"/>
                  </a:solidFill>
                  <a:latin typeface="Arial"/>
                  <a:ea typeface="Arial"/>
                  <a:cs typeface="Arial"/>
                  <a:sym typeface="Arial"/>
                </a:rPr>
                <a:t>Chapter 2</a:t>
              </a:r>
              <a:endParaRPr sz="1400" b="1" i="0" u="none" strike="noStrike" cap="none">
                <a:solidFill>
                  <a:srgbClr val="FF0000"/>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100"/>
                <a:buFont typeface="Arial"/>
                <a:buNone/>
              </a:pPr>
              <a:endParaRPr sz="1100" b="0" i="0" u="none" strike="noStrike" cap="none">
                <a:solidFill>
                  <a:srgbClr val="FF0000"/>
                </a:solidFill>
                <a:latin typeface="Arial"/>
                <a:ea typeface="Arial"/>
                <a:cs typeface="Arial"/>
                <a:sym typeface="Arial"/>
              </a:endParaRPr>
            </a:p>
          </p:txBody>
        </p:sp>
        <p:sp>
          <p:nvSpPr>
            <p:cNvPr id="285" name="Google Shape;285;p33"/>
            <p:cNvSpPr/>
            <p:nvPr/>
          </p:nvSpPr>
          <p:spPr>
            <a:xfrm>
              <a:off x="2578175" y="3873675"/>
              <a:ext cx="1630500" cy="8322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86" name="Google Shape;286;p33"/>
            <p:cNvCxnSpPr/>
            <p:nvPr/>
          </p:nvCxnSpPr>
          <p:spPr>
            <a:xfrm flipH="1">
              <a:off x="3393275" y="3635475"/>
              <a:ext cx="300" cy="238200"/>
            </a:xfrm>
            <a:prstGeom prst="straightConnector1">
              <a:avLst/>
            </a:prstGeom>
            <a:noFill/>
            <a:ln w="9525" cap="flat" cmpd="sng">
              <a:solidFill>
                <a:schemeClr val="dk2"/>
              </a:solidFill>
              <a:prstDash val="solid"/>
              <a:round/>
              <a:headEnd type="none" w="sm" len="sm"/>
              <a:tailEnd type="none" w="sm" len="sm"/>
            </a:ln>
          </p:spPr>
        </p:cxnSp>
        <p:sp>
          <p:nvSpPr>
            <p:cNvPr id="287" name="Google Shape;287;p33"/>
            <p:cNvSpPr txBox="1"/>
            <p:nvPr/>
          </p:nvSpPr>
          <p:spPr>
            <a:xfrm>
              <a:off x="2578325" y="3904188"/>
              <a:ext cx="1630500" cy="7713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000"/>
                <a:buFont typeface="Arial"/>
                <a:buNone/>
              </a:pPr>
              <a:r>
                <a:rPr lang="en" sz="1000" b="0" i="0" u="none" strike="noStrike" cap="none">
                  <a:solidFill>
                    <a:schemeClr val="dk1"/>
                  </a:solidFill>
                  <a:latin typeface="Arial"/>
                  <a:ea typeface="Arial"/>
                  <a:cs typeface="Arial"/>
                  <a:sym typeface="Arial"/>
                </a:rPr>
                <a:t>Mental Mediators</a:t>
              </a:r>
              <a:endParaRPr sz="1000" b="0" i="0" u="none" strike="noStrike" cap="none">
                <a:solidFill>
                  <a:schemeClr val="dk1"/>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000"/>
                <a:buFont typeface="Arial"/>
                <a:buNone/>
              </a:pPr>
              <a:r>
                <a:rPr lang="en" sz="1000" b="0" i="0" u="none" strike="noStrike" cap="none">
                  <a:solidFill>
                    <a:schemeClr val="dk1"/>
                  </a:solidFill>
                  <a:latin typeface="Arial"/>
                  <a:ea typeface="Arial"/>
                  <a:cs typeface="Arial"/>
                  <a:sym typeface="Arial"/>
                </a:rPr>
                <a:t>Associative (S-R, S-S) and Propositional Models</a:t>
              </a:r>
              <a:endParaRPr sz="1000" b="0" i="0" u="none" strike="noStrike" cap="none">
                <a:solidFill>
                  <a:schemeClr val="dk1"/>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000"/>
                <a:buFont typeface="Arial"/>
                <a:buNone/>
              </a:pPr>
              <a:endParaRPr sz="1000" b="0" i="0" u="none" strike="noStrike" cap="none">
                <a:solidFill>
                  <a:schemeClr val="dk1"/>
                </a:solidFill>
                <a:latin typeface="Arial"/>
                <a:ea typeface="Arial"/>
                <a:cs typeface="Arial"/>
                <a:sym typeface="Arial"/>
              </a:endParaRPr>
            </a:p>
          </p:txBody>
        </p:sp>
      </p:grpSp>
      <p:grpSp>
        <p:nvGrpSpPr>
          <p:cNvPr id="288" name="Google Shape;288;p33"/>
          <p:cNvGrpSpPr/>
          <p:nvPr/>
        </p:nvGrpSpPr>
        <p:grpSpPr>
          <a:xfrm>
            <a:off x="4735225" y="2837200"/>
            <a:ext cx="1630650" cy="791100"/>
            <a:chOff x="4735225" y="2837200"/>
            <a:chExt cx="1630650" cy="791100"/>
          </a:xfrm>
        </p:grpSpPr>
        <p:sp>
          <p:nvSpPr>
            <p:cNvPr id="289" name="Google Shape;289;p33"/>
            <p:cNvSpPr/>
            <p:nvPr/>
          </p:nvSpPr>
          <p:spPr>
            <a:xfrm>
              <a:off x="4735225" y="3141400"/>
              <a:ext cx="1630500" cy="4869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90" name="Google Shape;290;p33"/>
            <p:cNvCxnSpPr>
              <a:endCxn id="289" idx="0"/>
            </p:cNvCxnSpPr>
            <p:nvPr/>
          </p:nvCxnSpPr>
          <p:spPr>
            <a:xfrm>
              <a:off x="5550475" y="2837200"/>
              <a:ext cx="0" cy="304200"/>
            </a:xfrm>
            <a:prstGeom prst="straightConnector1">
              <a:avLst/>
            </a:prstGeom>
            <a:noFill/>
            <a:ln w="9525" cap="flat" cmpd="sng">
              <a:solidFill>
                <a:schemeClr val="dk2"/>
              </a:solidFill>
              <a:prstDash val="solid"/>
              <a:round/>
              <a:headEnd type="none" w="sm" len="sm"/>
              <a:tailEnd type="none" w="sm" len="sm"/>
            </a:ln>
          </p:spPr>
        </p:cxnSp>
        <p:sp>
          <p:nvSpPr>
            <p:cNvPr id="291" name="Google Shape;291;p33"/>
            <p:cNvSpPr txBox="1"/>
            <p:nvPr/>
          </p:nvSpPr>
          <p:spPr>
            <a:xfrm>
              <a:off x="4735375" y="3141400"/>
              <a:ext cx="1630500" cy="4323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000"/>
                <a:buFont typeface="Arial"/>
                <a:buNone/>
              </a:pPr>
              <a:r>
                <a:rPr lang="en" sz="1000" b="0" i="0" u="none" strike="noStrike" cap="none">
                  <a:solidFill>
                    <a:srgbClr val="0000FF"/>
                  </a:solidFill>
                  <a:latin typeface="Arial"/>
                  <a:ea typeface="Arial"/>
                  <a:cs typeface="Arial"/>
                  <a:sym typeface="Arial"/>
                </a:rPr>
                <a:t>Environmental Moderators</a:t>
              </a:r>
              <a:endParaRPr sz="1000" b="0" i="0" u="none" strike="noStrike" cap="none">
                <a:solidFill>
                  <a:srgbClr val="0000FF"/>
                </a:solidFill>
                <a:latin typeface="Arial"/>
                <a:ea typeface="Arial"/>
                <a:cs typeface="Arial"/>
                <a:sym typeface="Arial"/>
              </a:endParaRPr>
            </a:p>
          </p:txBody>
        </p:sp>
      </p:grpSp>
      <p:grpSp>
        <p:nvGrpSpPr>
          <p:cNvPr id="292" name="Google Shape;292;p33"/>
          <p:cNvGrpSpPr/>
          <p:nvPr/>
        </p:nvGrpSpPr>
        <p:grpSpPr>
          <a:xfrm>
            <a:off x="4735225" y="3649900"/>
            <a:ext cx="1633825" cy="1395725"/>
            <a:chOff x="4735225" y="3649900"/>
            <a:chExt cx="1633825" cy="1395725"/>
          </a:xfrm>
        </p:grpSpPr>
        <p:sp>
          <p:nvSpPr>
            <p:cNvPr id="293" name="Google Shape;293;p33"/>
            <p:cNvSpPr txBox="1"/>
            <p:nvPr/>
          </p:nvSpPr>
          <p:spPr>
            <a:xfrm>
              <a:off x="4738550" y="4706025"/>
              <a:ext cx="1630500" cy="3396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400"/>
                <a:buFont typeface="Arial"/>
                <a:buNone/>
              </a:pPr>
              <a:r>
                <a:rPr lang="en" sz="1400" b="1" i="0" u="none" strike="noStrike" cap="none">
                  <a:solidFill>
                    <a:srgbClr val="FF0000"/>
                  </a:solidFill>
                  <a:latin typeface="Arial"/>
                  <a:ea typeface="Arial"/>
                  <a:cs typeface="Arial"/>
                  <a:sym typeface="Arial"/>
                </a:rPr>
                <a:t>Chapter 3</a:t>
              </a:r>
              <a:endParaRPr sz="1400" b="1" i="0" u="none" strike="noStrike" cap="none">
                <a:solidFill>
                  <a:srgbClr val="FF0000"/>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100"/>
                <a:buFont typeface="Arial"/>
                <a:buNone/>
              </a:pPr>
              <a:endParaRPr sz="1100" b="0" i="0" u="none" strike="noStrike" cap="none">
                <a:solidFill>
                  <a:srgbClr val="FF0000"/>
                </a:solidFill>
                <a:latin typeface="Arial"/>
                <a:ea typeface="Arial"/>
                <a:cs typeface="Arial"/>
                <a:sym typeface="Arial"/>
              </a:endParaRPr>
            </a:p>
          </p:txBody>
        </p:sp>
        <p:sp>
          <p:nvSpPr>
            <p:cNvPr id="294" name="Google Shape;294;p33"/>
            <p:cNvSpPr/>
            <p:nvPr/>
          </p:nvSpPr>
          <p:spPr>
            <a:xfrm>
              <a:off x="4735225" y="3888100"/>
              <a:ext cx="1630500" cy="8322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95" name="Google Shape;295;p33"/>
            <p:cNvCxnSpPr/>
            <p:nvPr/>
          </p:nvCxnSpPr>
          <p:spPr>
            <a:xfrm flipH="1">
              <a:off x="5550325" y="3649900"/>
              <a:ext cx="300" cy="238200"/>
            </a:xfrm>
            <a:prstGeom prst="straightConnector1">
              <a:avLst/>
            </a:prstGeom>
            <a:noFill/>
            <a:ln w="9525" cap="flat" cmpd="sng">
              <a:solidFill>
                <a:schemeClr val="dk2"/>
              </a:solidFill>
              <a:prstDash val="solid"/>
              <a:round/>
              <a:headEnd type="none" w="sm" len="sm"/>
              <a:tailEnd type="none" w="sm" len="sm"/>
            </a:ln>
          </p:spPr>
        </p:cxnSp>
        <p:sp>
          <p:nvSpPr>
            <p:cNvPr id="296" name="Google Shape;296;p33"/>
            <p:cNvSpPr txBox="1"/>
            <p:nvPr/>
          </p:nvSpPr>
          <p:spPr>
            <a:xfrm>
              <a:off x="4735375" y="3918613"/>
              <a:ext cx="1630500" cy="7713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000"/>
                <a:buFont typeface="Arial"/>
                <a:buNone/>
              </a:pPr>
              <a:r>
                <a:rPr lang="en" sz="1000" b="0" i="0" u="none" strike="noStrike" cap="none">
                  <a:solidFill>
                    <a:schemeClr val="dk1"/>
                  </a:solidFill>
                  <a:latin typeface="Arial"/>
                  <a:ea typeface="Arial"/>
                  <a:cs typeface="Arial"/>
                  <a:sym typeface="Arial"/>
                </a:rPr>
                <a:t>Mental Mediators</a:t>
              </a:r>
              <a:endParaRPr sz="1000" b="0" i="0" u="none" strike="noStrike" cap="none">
                <a:solidFill>
                  <a:schemeClr val="dk1"/>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000"/>
                <a:buFont typeface="Arial"/>
                <a:buNone/>
              </a:pPr>
              <a:r>
                <a:rPr lang="en" sz="1000" b="0" i="0" u="none" strike="noStrike" cap="none">
                  <a:solidFill>
                    <a:schemeClr val="dk1"/>
                  </a:solidFill>
                  <a:latin typeface="Arial"/>
                  <a:ea typeface="Arial"/>
                  <a:cs typeface="Arial"/>
                  <a:sym typeface="Arial"/>
                </a:rPr>
                <a:t>Associative (S-R, Mowrer) &amp; Propositional Models</a:t>
              </a:r>
              <a:endParaRPr sz="1000" b="0" i="0" u="none" strike="noStrike" cap="none">
                <a:solidFill>
                  <a:schemeClr val="dk1"/>
                </a:solidFill>
                <a:latin typeface="Arial"/>
                <a:ea typeface="Arial"/>
                <a:cs typeface="Arial"/>
                <a:sym typeface="Arial"/>
              </a:endParaRPr>
            </a:p>
          </p:txBody>
        </p:sp>
      </p:grpSp>
      <p:grpSp>
        <p:nvGrpSpPr>
          <p:cNvPr id="297" name="Google Shape;297;p33"/>
          <p:cNvGrpSpPr/>
          <p:nvPr/>
        </p:nvGrpSpPr>
        <p:grpSpPr>
          <a:xfrm>
            <a:off x="6892425" y="2813025"/>
            <a:ext cx="1630650" cy="791100"/>
            <a:chOff x="6892425" y="2813025"/>
            <a:chExt cx="1630650" cy="791100"/>
          </a:xfrm>
        </p:grpSpPr>
        <p:sp>
          <p:nvSpPr>
            <p:cNvPr id="298" name="Google Shape;298;p33"/>
            <p:cNvSpPr/>
            <p:nvPr/>
          </p:nvSpPr>
          <p:spPr>
            <a:xfrm>
              <a:off x="6892425" y="3117225"/>
              <a:ext cx="1630500" cy="4869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99" name="Google Shape;299;p33"/>
            <p:cNvCxnSpPr>
              <a:endCxn id="298" idx="0"/>
            </p:cNvCxnSpPr>
            <p:nvPr/>
          </p:nvCxnSpPr>
          <p:spPr>
            <a:xfrm>
              <a:off x="7707675" y="2813025"/>
              <a:ext cx="0" cy="304200"/>
            </a:xfrm>
            <a:prstGeom prst="straightConnector1">
              <a:avLst/>
            </a:prstGeom>
            <a:noFill/>
            <a:ln w="9525" cap="flat" cmpd="sng">
              <a:solidFill>
                <a:schemeClr val="dk2"/>
              </a:solidFill>
              <a:prstDash val="solid"/>
              <a:round/>
              <a:headEnd type="none" w="sm" len="sm"/>
              <a:tailEnd type="none" w="sm" len="sm"/>
            </a:ln>
          </p:spPr>
        </p:cxnSp>
        <p:sp>
          <p:nvSpPr>
            <p:cNvPr id="300" name="Google Shape;300;p33"/>
            <p:cNvSpPr txBox="1"/>
            <p:nvPr/>
          </p:nvSpPr>
          <p:spPr>
            <a:xfrm>
              <a:off x="6892575" y="3117225"/>
              <a:ext cx="1630500" cy="4323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000"/>
                <a:buFont typeface="Arial"/>
                <a:buNone/>
              </a:pPr>
              <a:r>
                <a:rPr lang="en" sz="1000" b="0" i="0" u="none" strike="noStrike" cap="none">
                  <a:solidFill>
                    <a:schemeClr val="dk1"/>
                  </a:solidFill>
                  <a:latin typeface="Arial"/>
                  <a:ea typeface="Arial"/>
                  <a:cs typeface="Arial"/>
                  <a:sym typeface="Arial"/>
                </a:rPr>
                <a:t>Environmental Moderators</a:t>
              </a:r>
              <a:endParaRPr sz="1000" b="0" i="0" u="none" strike="noStrike" cap="none">
                <a:solidFill>
                  <a:schemeClr val="dk1"/>
                </a:solidFill>
                <a:latin typeface="Arial"/>
                <a:ea typeface="Arial"/>
                <a:cs typeface="Arial"/>
                <a:sym typeface="Arial"/>
              </a:endParaRPr>
            </a:p>
          </p:txBody>
        </p:sp>
      </p:grpSp>
      <p:grpSp>
        <p:nvGrpSpPr>
          <p:cNvPr id="301" name="Google Shape;301;p33"/>
          <p:cNvGrpSpPr/>
          <p:nvPr/>
        </p:nvGrpSpPr>
        <p:grpSpPr>
          <a:xfrm>
            <a:off x="6888450" y="3625725"/>
            <a:ext cx="1642250" cy="1419900"/>
            <a:chOff x="6888450" y="3625725"/>
            <a:chExt cx="1642250" cy="1419900"/>
          </a:xfrm>
        </p:grpSpPr>
        <p:sp>
          <p:nvSpPr>
            <p:cNvPr id="302" name="Google Shape;302;p33"/>
            <p:cNvSpPr txBox="1"/>
            <p:nvPr/>
          </p:nvSpPr>
          <p:spPr>
            <a:xfrm>
              <a:off x="6888450" y="4706025"/>
              <a:ext cx="1630500" cy="3396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400"/>
                <a:buFont typeface="Arial"/>
                <a:buNone/>
              </a:pPr>
              <a:r>
                <a:rPr lang="en" sz="1400" b="1" i="0" u="none" strike="noStrike" cap="none">
                  <a:solidFill>
                    <a:srgbClr val="FF0000"/>
                  </a:solidFill>
                  <a:latin typeface="Arial"/>
                  <a:ea typeface="Arial"/>
                  <a:cs typeface="Arial"/>
                  <a:sym typeface="Arial"/>
                </a:rPr>
                <a:t>Chapter 4</a:t>
              </a:r>
              <a:endParaRPr sz="1400" b="1" i="0" u="none" strike="noStrike" cap="none">
                <a:solidFill>
                  <a:srgbClr val="FF0000"/>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100"/>
                <a:buFont typeface="Arial"/>
                <a:buNone/>
              </a:pPr>
              <a:endParaRPr sz="1100" b="0" i="0" u="none" strike="noStrike" cap="none">
                <a:solidFill>
                  <a:srgbClr val="FF0000"/>
                </a:solidFill>
                <a:latin typeface="Arial"/>
                <a:ea typeface="Arial"/>
                <a:cs typeface="Arial"/>
                <a:sym typeface="Arial"/>
              </a:endParaRPr>
            </a:p>
          </p:txBody>
        </p:sp>
        <p:sp>
          <p:nvSpPr>
            <p:cNvPr id="303" name="Google Shape;303;p33"/>
            <p:cNvSpPr/>
            <p:nvPr/>
          </p:nvSpPr>
          <p:spPr>
            <a:xfrm>
              <a:off x="6892425" y="3863925"/>
              <a:ext cx="1630500" cy="8322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04" name="Google Shape;304;p33"/>
            <p:cNvCxnSpPr/>
            <p:nvPr/>
          </p:nvCxnSpPr>
          <p:spPr>
            <a:xfrm flipH="1">
              <a:off x="7707525" y="3625725"/>
              <a:ext cx="300" cy="238200"/>
            </a:xfrm>
            <a:prstGeom prst="straightConnector1">
              <a:avLst/>
            </a:prstGeom>
            <a:noFill/>
            <a:ln w="9525" cap="flat" cmpd="sng">
              <a:solidFill>
                <a:schemeClr val="dk2"/>
              </a:solidFill>
              <a:prstDash val="solid"/>
              <a:round/>
              <a:headEnd type="none" w="sm" len="sm"/>
              <a:tailEnd type="none" w="sm" len="sm"/>
            </a:ln>
          </p:spPr>
        </p:cxnSp>
        <p:sp>
          <p:nvSpPr>
            <p:cNvPr id="305" name="Google Shape;305;p33"/>
            <p:cNvSpPr txBox="1"/>
            <p:nvPr/>
          </p:nvSpPr>
          <p:spPr>
            <a:xfrm>
              <a:off x="6900200" y="4111381"/>
              <a:ext cx="1630500" cy="324687"/>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000"/>
                <a:buFont typeface="Arial"/>
                <a:buNone/>
              </a:pPr>
              <a:r>
                <a:rPr lang="en" sz="1000" b="0" i="0" u="none" strike="noStrike" cap="none">
                  <a:solidFill>
                    <a:schemeClr val="dk1"/>
                  </a:solidFill>
                  <a:latin typeface="Arial"/>
                  <a:ea typeface="Arial"/>
                  <a:cs typeface="Arial"/>
                  <a:sym typeface="Arial"/>
                </a:rPr>
                <a:t>Mental Mediators</a:t>
              </a:r>
              <a:endParaRPr sz="1000" b="0" i="0" u="none" strike="noStrike" cap="none">
                <a:solidFill>
                  <a:schemeClr val="dk1"/>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000"/>
                <a:buFont typeface="Arial"/>
                <a:buNone/>
              </a:pPr>
              <a:endParaRPr sz="1000" b="0" i="0" u="none" strike="noStrike" cap="none">
                <a:solidFill>
                  <a:schemeClr val="dk1"/>
                </a:solidFill>
                <a:latin typeface="Arial"/>
                <a:ea typeface="Arial"/>
                <a:cs typeface="Arial"/>
                <a:sym typeface="Arial"/>
              </a:endParaRPr>
            </a:p>
          </p:txBody>
        </p:sp>
      </p:grpSp>
      <p:sp>
        <p:nvSpPr>
          <p:cNvPr id="306" name="Google Shape;306;p33"/>
          <p:cNvSpPr/>
          <p:nvPr/>
        </p:nvSpPr>
        <p:spPr>
          <a:xfrm>
            <a:off x="4735225" y="3132465"/>
            <a:ext cx="1630500" cy="496650"/>
          </a:xfrm>
          <a:prstGeom prst="roundRect">
            <a:avLst>
              <a:gd name="adj" fmla="val 16667"/>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13049</Words>
  <Application>Microsoft Office PowerPoint</Application>
  <PresentationFormat>Diavoorstelling (16:9)</PresentationFormat>
  <Paragraphs>640</Paragraphs>
  <Slides>68</Slides>
  <Notes>68</Notes>
  <HiddenSlides>0</HiddenSlides>
  <MMClips>0</MMClips>
  <ScaleCrop>false</ScaleCrop>
  <HeadingPairs>
    <vt:vector size="6" baseType="variant">
      <vt:variant>
        <vt:lpstr>Gebruikte lettertypen</vt:lpstr>
      </vt:variant>
      <vt:variant>
        <vt:i4>4</vt:i4>
      </vt:variant>
      <vt:variant>
        <vt:lpstr>Thema</vt:lpstr>
      </vt:variant>
      <vt:variant>
        <vt:i4>2</vt:i4>
      </vt:variant>
      <vt:variant>
        <vt:lpstr>Diatitels</vt:lpstr>
      </vt:variant>
      <vt:variant>
        <vt:i4>68</vt:i4>
      </vt:variant>
    </vt:vector>
  </HeadingPairs>
  <TitlesOfParts>
    <vt:vector size="74" baseType="lpstr">
      <vt:lpstr>Arial</vt:lpstr>
      <vt:lpstr>Times New Roman</vt:lpstr>
      <vt:lpstr>Proxima Nova Semibold</vt:lpstr>
      <vt:lpstr>Calibri</vt:lpstr>
      <vt:lpstr>Simple Light</vt:lpstr>
      <vt:lpstr>Default</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Jan De Houwer</dc:creator>
  <cp:lastModifiedBy>Jan De Houwer</cp:lastModifiedBy>
  <cp:revision>1</cp:revision>
  <dcterms:modified xsi:type="dcterms:W3CDTF">2020-04-20T14:40:35Z</dcterms:modified>
</cp:coreProperties>
</file>